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Quantico"/>
      <p:regular r:id="rId20"/>
      <p:bold r:id="rId21"/>
      <p:italic r:id="rId22"/>
      <p:boldItalic r:id="rId23"/>
    </p:embeddedFont>
    <p:embeddedFont>
      <p:font typeface="Roboto"/>
      <p:regular r:id="rId24"/>
      <p:bold r:id="rId25"/>
      <p:italic r:id="rId26"/>
      <p:boldItalic r:id="rId27"/>
    </p:embeddedFont>
    <p:embeddedFont>
      <p:font typeface="Fira Sans Extra Condensed"/>
      <p:regular r:id="rId28"/>
      <p:bold r:id="rId29"/>
      <p:italic r:id="rId30"/>
      <p:boldItalic r:id="rId31"/>
    </p:embeddedFont>
    <p:embeddedFont>
      <p:font typeface="Titillium Web Light"/>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74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742"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Quantico-regular.fntdata"/><Relationship Id="rId22" Type="http://schemas.openxmlformats.org/officeDocument/2006/relationships/font" Target="fonts/Quantico-italic.fntdata"/><Relationship Id="rId21" Type="http://schemas.openxmlformats.org/officeDocument/2006/relationships/font" Target="fonts/Quantico-bold.fntdata"/><Relationship Id="rId24" Type="http://schemas.openxmlformats.org/officeDocument/2006/relationships/font" Target="fonts/Roboto-regular.fntdata"/><Relationship Id="rId23" Type="http://schemas.openxmlformats.org/officeDocument/2006/relationships/font" Target="fonts/Quantic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FiraSansExtraCondensed-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ExtraCondense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ExtraCondensed-boldItalic.fntdata"/><Relationship Id="rId30" Type="http://schemas.openxmlformats.org/officeDocument/2006/relationships/font" Target="fonts/FiraSansExtraCondensed-italic.fntdata"/><Relationship Id="rId11" Type="http://schemas.openxmlformats.org/officeDocument/2006/relationships/slide" Target="slides/slide6.xml"/><Relationship Id="rId33" Type="http://schemas.openxmlformats.org/officeDocument/2006/relationships/font" Target="fonts/TitilliumWebLight-bold.fntdata"/><Relationship Id="rId10" Type="http://schemas.openxmlformats.org/officeDocument/2006/relationships/slide" Target="slides/slide5.xml"/><Relationship Id="rId32" Type="http://schemas.openxmlformats.org/officeDocument/2006/relationships/font" Target="fonts/TitilliumWebLight-regular.fntdata"/><Relationship Id="rId13" Type="http://schemas.openxmlformats.org/officeDocument/2006/relationships/slide" Target="slides/slide8.xml"/><Relationship Id="rId35" Type="http://schemas.openxmlformats.org/officeDocument/2006/relationships/font" Target="fonts/TitilliumWebLight-boldItalic.fntdata"/><Relationship Id="rId12" Type="http://schemas.openxmlformats.org/officeDocument/2006/relationships/slide" Target="slides/slide7.xml"/><Relationship Id="rId34" Type="http://schemas.openxmlformats.org/officeDocument/2006/relationships/font" Target="fonts/TitilliumWebLight-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Mutual_UFO_Network"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33101521f2_6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33101521f2_6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Intro idea: As you may have heard in the news recently, UFOs are a big topic, especially as our military is releasing information about "UAP"s (Unidentified Aerial Phenomena).</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wanted to pick a fun topic, but also one that is relevant to this news today.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Our analysis will use sorting, graphing, and cleaning of self reported data to see if there are trends in the public's relationship with UFOs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d2e9c64976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2e9c64976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database consists of 80,317 rows, from those 70,662 are reported in these five countries.Reports from the USA are the most complete while those from the other countries lack mention to the state where they </a:t>
            </a:r>
            <a:r>
              <a:rPr lang="en"/>
              <a:t>occurred</a:t>
            </a:r>
            <a:r>
              <a:rPr lang="en"/>
              <a:t>. The rest of the  reports don’t mention the country, however they do have the coordinates for mapping. It would have been valuable to map event proximity and similar appearance.  The ability of people to freeform their responses was a </a:t>
            </a:r>
            <a:r>
              <a:rPr lang="en"/>
              <a:t>hindrance</a:t>
            </a:r>
            <a:r>
              <a:rPr lang="en"/>
              <a:t> to </a:t>
            </a:r>
            <a:r>
              <a:rPr lang="en"/>
              <a:t>consistency in the data, mom, mommy, mama, had to be processed and filtered as although they are synonyms they come through as unique values. Shapes had the same issue.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33101521f2_6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33101521f2_6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Most of the people reported seeing lights when they refer to the sights. The next common forms reported are triangle and circle. Even though I think some of these forms could have been grouped we decided to adhere to the factual information and took very few liberties in this process. The second distribution shows the frequency of second witness and relationships to those witnesses. We Found interesting searching for strings inside the text.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33101521f2_6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33101521f2_6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Alex’s map shows United States distribution reported  over the life of the reported data, starting at 20:30 on October 10, 1949 to 23:00 on September 09, 2013. Seattle being the top reporter with 525 sightings, Phoenix with 454, Portland 374, Las Vegas 368. By state CA 9655, WA 4268, FL 4200, Texas 3677, NY 3219.  Most by county- US 65114 - CA 3000-Great Britain, Australia 538,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33101521f2_6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233101521f2_6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chemeClr val="lt1"/>
                </a:highlight>
                <a:latin typeface="Consolas"/>
                <a:ea typeface="Consolas"/>
                <a:cs typeface="Consolas"/>
                <a:sym typeface="Consolas"/>
              </a:rPr>
              <a:t>The Arrival 1996</a:t>
            </a:r>
            <a:endParaRPr sz="1050">
              <a:solidFill>
                <a:schemeClr val="dk1"/>
              </a:solidFill>
              <a:highlight>
                <a:schemeClr val="lt1"/>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chemeClr val="lt1"/>
                </a:highlight>
                <a:latin typeface="Consolas"/>
                <a:ea typeface="Consolas"/>
                <a:cs typeface="Consolas"/>
                <a:sym typeface="Consolas"/>
              </a:rPr>
              <a:t>Alien Resurrection 1997</a:t>
            </a:r>
            <a:endParaRPr sz="1050">
              <a:solidFill>
                <a:schemeClr val="dk1"/>
              </a:solidFill>
              <a:highlight>
                <a:schemeClr val="lt1"/>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chemeClr val="lt1"/>
                </a:highlight>
                <a:latin typeface="Consolas"/>
                <a:ea typeface="Consolas"/>
                <a:cs typeface="Consolas"/>
                <a:sym typeface="Consolas"/>
              </a:rPr>
              <a:t>Men in Black 1997</a:t>
            </a:r>
            <a:endParaRPr sz="1050">
              <a:solidFill>
                <a:schemeClr val="dk1"/>
              </a:solidFill>
              <a:highlight>
                <a:schemeClr val="lt1"/>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chemeClr val="lt1"/>
                </a:highlight>
                <a:latin typeface="Consolas"/>
                <a:ea typeface="Consolas"/>
                <a:cs typeface="Consolas"/>
                <a:sym typeface="Consolas"/>
              </a:rPr>
              <a:t>The Fifth Element 1997</a:t>
            </a:r>
            <a:endParaRPr sz="1050">
              <a:solidFill>
                <a:schemeClr val="dk1"/>
              </a:solidFill>
              <a:highlight>
                <a:schemeClr val="lt1"/>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chemeClr val="lt1"/>
                </a:highlight>
                <a:latin typeface="Consolas"/>
                <a:ea typeface="Consolas"/>
                <a:cs typeface="Consolas"/>
                <a:sym typeface="Consolas"/>
              </a:rPr>
              <a:t>Independence Day 1996</a:t>
            </a:r>
            <a:endParaRPr sz="1050">
              <a:solidFill>
                <a:schemeClr val="dk1"/>
              </a:solidFill>
              <a:highlight>
                <a:schemeClr val="lt1"/>
              </a:highlight>
              <a:latin typeface="Consolas"/>
              <a:ea typeface="Consolas"/>
              <a:cs typeface="Consolas"/>
              <a:sym typeface="Consolas"/>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chemeClr val="lt1"/>
                </a:highlight>
                <a:latin typeface="Consolas"/>
                <a:ea typeface="Consolas"/>
                <a:cs typeface="Consolas"/>
                <a:sym typeface="Consolas"/>
              </a:rPr>
              <a:t>Starship Troopers 1997</a:t>
            </a:r>
            <a:endParaRPr sz="1050">
              <a:solidFill>
                <a:schemeClr val="dk1"/>
              </a:solidFill>
              <a:highlight>
                <a:schemeClr val="lt1"/>
              </a:highlight>
              <a:latin typeface="Consolas"/>
              <a:ea typeface="Consolas"/>
              <a:cs typeface="Consolas"/>
              <a:sym typeface="Consolas"/>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33101521f2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33101521f2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Now, many institutions are taking the task to find evidence on this phenomena in a serious manner. Founded in 2020, PSETI (Penn State Extraterrestrial Intelligence Center)  aims to find extraterrestrial technological life in the universe via technosignatures.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Galileo project Created 2021. Search extraterrestrial technosignatures.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SETI Institute searches for physical objects, </a:t>
            </a:r>
            <a:r>
              <a:rPr lang="en" sz="1050">
                <a:solidFill>
                  <a:srgbClr val="202122"/>
                </a:solidFill>
                <a:highlight>
                  <a:srgbClr val="FFFFFF"/>
                </a:highlight>
              </a:rPr>
              <a:t>study of life in the universe, astronomy, astrobiology and space science for students and educators</a:t>
            </a:r>
            <a:r>
              <a:rPr lang="en">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Lead humanity’s quest to understand the origin and prevalence of life and intelligence in the universe. Created 1984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Unidentified Aerial Phenomena Task Force (2020) restructured to the All-domain Anomaly Resolution Office (AARO) in 2021.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Many of these were created since the release of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33101521f2_6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33101521f2_6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Alex: In 1947 a business and pilot Kenneth Arnold said he had an encounter with an UFO, event that prompt a renewed interest in them. Before him pilots in WWI reported sightings. After that the “abduction” of Barney and Betty Hills spread fear between the community. The government tried to control the frensi and documented the sightings. It was in 2017 when the University of Hawaii telescope got a real unidentified object (Oumuamua) it pased near the sun and left the solar system. In 2020 Penns state began his efforts to detect tech signatures. 2021  was the first Congressional hearing about UFOs and the documents were made available to the public 2022 Harvard launches a project and the government began his first serious steps towards find the existence of extraterrestrial life.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33101521f2_6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33101521f2_6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 This center has an impressive database (over 80,000 rows until 2013). And the only one we found available to the public. </a:t>
            </a:r>
            <a:r>
              <a:rPr lang="en" sz="1050">
                <a:solidFill>
                  <a:schemeClr val="dk1"/>
                </a:solidFill>
                <a:uFill>
                  <a:noFill/>
                </a:uFill>
                <a:hlinkClick r:id="rId2">
                  <a:extLst>
                    <a:ext uri="{A12FA001-AC4F-418D-AE19-62706E023703}">
                      <ahyp:hlinkClr val="tx"/>
                    </a:ext>
                  </a:extLst>
                </a:hlinkClick>
              </a:rPr>
              <a:t>MUFON</a:t>
            </a:r>
            <a:r>
              <a:rPr lang="en" sz="1050">
                <a:solidFill>
                  <a:schemeClr val="dk1"/>
                </a:solidFill>
              </a:rPr>
              <a:t>, the most prominent UFO data collectors in the US, have worked with the National UFO Reporting Center, to publicise trends in public sightings reporting. </a:t>
            </a:r>
            <a:endParaRPr sz="1050">
              <a:solidFill>
                <a:schemeClr val="dk1"/>
              </a:solidFill>
            </a:endParaRPr>
          </a:p>
          <a:p>
            <a:pPr indent="0" lvl="0" marL="0" rtl="0" algn="l">
              <a:spcBef>
                <a:spcPts val="0"/>
              </a:spcBef>
              <a:spcAft>
                <a:spcPts val="0"/>
              </a:spcAft>
              <a:buClr>
                <a:schemeClr val="dk1"/>
              </a:buClr>
              <a:buSzPts val="1100"/>
              <a:buFont typeface="Arial"/>
              <a:buNone/>
            </a:pPr>
            <a:r>
              <a:t/>
            </a:r>
            <a:endParaRPr sz="1050">
              <a:solidFill>
                <a:schemeClr val="dk1"/>
              </a:solidFill>
            </a:endParaRPr>
          </a:p>
          <a:p>
            <a:pPr indent="0" lvl="0" marL="0" rtl="0" algn="l">
              <a:spcBef>
                <a:spcPts val="0"/>
              </a:spcBef>
              <a:spcAft>
                <a:spcPts val="0"/>
              </a:spcAft>
              <a:buClr>
                <a:schemeClr val="dk1"/>
              </a:buClr>
              <a:buSzPts val="1100"/>
              <a:buFont typeface="Arial"/>
              <a:buNone/>
            </a:pPr>
            <a:r>
              <a:rPr lang="en" sz="1050">
                <a:solidFill>
                  <a:schemeClr val="dk1"/>
                </a:solidFill>
              </a:rPr>
              <a:t>We do have to acknowledge all of our data is self-reported, but this led to interesting questions about trends in public experiences over time and location. Do these trends align with pop culture or perhaps is a type of reported UFO regional?</a:t>
            </a:r>
            <a:endParaRPr sz="1050">
              <a:solidFill>
                <a:schemeClr val="dk1"/>
              </a:solidFill>
            </a:endParaRPr>
          </a:p>
          <a:p>
            <a:pPr indent="0" lvl="0" marL="0" rtl="0" algn="l">
              <a:spcBef>
                <a:spcPts val="0"/>
              </a:spcBef>
              <a:spcAft>
                <a:spcPts val="0"/>
              </a:spcAft>
              <a:buClr>
                <a:schemeClr val="dk1"/>
              </a:buClr>
              <a:buSzPts val="1100"/>
              <a:buFont typeface="Arial"/>
              <a:buNone/>
            </a:pPr>
            <a:r>
              <a:t/>
            </a:r>
            <a:endParaRPr sz="105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33101521f2_6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33101521f2_6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 Read through the questions that we plan to address.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33101521f2_6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33101521f2_6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Claudia starts here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33101521f2_6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33101521f2_6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scrubbed database was a ‘joke’ it has many typos and peculiarities that made the process cumbersome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3101521f2_6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33101521f2_6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We really didn’t need to relate them but still is a good exercise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33101521f2_6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33101521f2_6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Flask application was done with the intention of bringing not just all the information available but to give a little more  insight to the databases. The links to the apis were thought for easiness of use.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However the extent of the database and the datatypes of the dates (datetime format) were making the uploading slow. The problem went away when when changed the dates to strings.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33101521f2_6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33101521f2_6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results honestly left us asking more questions than we started off with. As the information was self reported and not held to any real standard of reliability we were not prepared for the intense processing that had to be done to arrive at any conclusive results except the idea that the truth is out there. In retrospect I believe the real data has value as it is completely voluntary with no perceivable “reward” or “punishment” attributed to it’s collection. We can speak to the usual metrics, sights over time, frequency by location mean duration of sights and such; but I think it’s true value comes when it is layered over other historical, geopolitical and even astrological events.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0" y="0"/>
            <a:ext cx="9146436" cy="5144872"/>
          </a:xfrm>
          <a:custGeom>
            <a:rect b="b" l="l" r="r" t="t"/>
            <a:pathLst>
              <a:path extrusionOk="0" h="1948815" w="3464559">
                <a:moveTo>
                  <a:pt x="1162685" y="742315"/>
                </a:moveTo>
                <a:cubicBezTo>
                  <a:pt x="1426846" y="572135"/>
                  <a:pt x="1547496" y="304800"/>
                  <a:pt x="1484630" y="635"/>
                </a:cubicBezTo>
                <a:lnTo>
                  <a:pt x="1482090" y="635"/>
                </a:lnTo>
                <a:cubicBezTo>
                  <a:pt x="1486535" y="20320"/>
                  <a:pt x="1490346" y="44450"/>
                  <a:pt x="1493521" y="70485"/>
                </a:cubicBezTo>
                <a:cubicBezTo>
                  <a:pt x="1530350" y="407035"/>
                  <a:pt x="1348105" y="641985"/>
                  <a:pt x="1092835" y="781050"/>
                </a:cubicBezTo>
                <a:cubicBezTo>
                  <a:pt x="1033145" y="814705"/>
                  <a:pt x="960120" y="843280"/>
                  <a:pt x="897255" y="874395"/>
                </a:cubicBezTo>
                <a:cubicBezTo>
                  <a:pt x="698500" y="972185"/>
                  <a:pt x="528955" y="1082675"/>
                  <a:pt x="391795" y="1240155"/>
                </a:cubicBezTo>
                <a:cubicBezTo>
                  <a:pt x="236220" y="1420495"/>
                  <a:pt x="145415" y="1656715"/>
                  <a:pt x="123825" y="1948180"/>
                </a:cubicBezTo>
                <a:lnTo>
                  <a:pt x="123825" y="1948180"/>
                </a:lnTo>
                <a:cubicBezTo>
                  <a:pt x="152400" y="1689100"/>
                  <a:pt x="210185" y="1506855"/>
                  <a:pt x="313055" y="1349375"/>
                </a:cubicBezTo>
                <a:cubicBezTo>
                  <a:pt x="575945" y="954405"/>
                  <a:pt x="1013460" y="850265"/>
                  <a:pt x="1162685" y="742315"/>
                </a:cubicBezTo>
                <a:close/>
                <a:moveTo>
                  <a:pt x="1208405" y="768350"/>
                </a:moveTo>
                <a:cubicBezTo>
                  <a:pt x="1482090" y="605155"/>
                  <a:pt x="1635760" y="338455"/>
                  <a:pt x="1587500" y="10795"/>
                </a:cubicBezTo>
                <a:cubicBezTo>
                  <a:pt x="1586865" y="7620"/>
                  <a:pt x="1586230" y="3810"/>
                  <a:pt x="1586230" y="635"/>
                </a:cubicBezTo>
                <a:lnTo>
                  <a:pt x="1583055" y="635"/>
                </a:lnTo>
                <a:cubicBezTo>
                  <a:pt x="1583055" y="635"/>
                  <a:pt x="1583055" y="635"/>
                  <a:pt x="1583055" y="1270"/>
                </a:cubicBezTo>
                <a:cubicBezTo>
                  <a:pt x="1588771" y="36195"/>
                  <a:pt x="1593850" y="81280"/>
                  <a:pt x="1593850" y="134620"/>
                </a:cubicBezTo>
                <a:cubicBezTo>
                  <a:pt x="1588771" y="465455"/>
                  <a:pt x="1385571" y="676275"/>
                  <a:pt x="1143000" y="802640"/>
                </a:cubicBezTo>
                <a:cubicBezTo>
                  <a:pt x="1069340" y="842010"/>
                  <a:pt x="980440" y="873125"/>
                  <a:pt x="904875" y="909955"/>
                </a:cubicBezTo>
                <a:cubicBezTo>
                  <a:pt x="687070" y="1014730"/>
                  <a:pt x="492760" y="1145540"/>
                  <a:pt x="355600" y="1339215"/>
                </a:cubicBezTo>
                <a:cubicBezTo>
                  <a:pt x="234950" y="1508760"/>
                  <a:pt x="179705" y="1708785"/>
                  <a:pt x="155575" y="1924685"/>
                </a:cubicBezTo>
                <a:cubicBezTo>
                  <a:pt x="154940" y="1932940"/>
                  <a:pt x="153035" y="1941195"/>
                  <a:pt x="153035" y="1948815"/>
                </a:cubicBezTo>
                <a:lnTo>
                  <a:pt x="156210" y="1948815"/>
                </a:lnTo>
                <a:cubicBezTo>
                  <a:pt x="167005" y="1845310"/>
                  <a:pt x="181610" y="1763395"/>
                  <a:pt x="201930" y="1685290"/>
                </a:cubicBezTo>
                <a:cubicBezTo>
                  <a:pt x="370840" y="1021080"/>
                  <a:pt x="1032510" y="889635"/>
                  <a:pt x="1208405" y="768350"/>
                </a:cubicBezTo>
                <a:close/>
                <a:moveTo>
                  <a:pt x="1312546" y="758190"/>
                </a:moveTo>
                <a:cubicBezTo>
                  <a:pt x="1579880" y="587375"/>
                  <a:pt x="1724660" y="316865"/>
                  <a:pt x="1685925" y="635"/>
                </a:cubicBezTo>
                <a:lnTo>
                  <a:pt x="1683385" y="635"/>
                </a:lnTo>
                <a:cubicBezTo>
                  <a:pt x="1687830" y="34925"/>
                  <a:pt x="1691005" y="81280"/>
                  <a:pt x="1689100" y="133985"/>
                </a:cubicBezTo>
                <a:cubicBezTo>
                  <a:pt x="1671955" y="469265"/>
                  <a:pt x="1462405" y="680720"/>
                  <a:pt x="1223646" y="807085"/>
                </a:cubicBezTo>
                <a:cubicBezTo>
                  <a:pt x="1179196" y="830580"/>
                  <a:pt x="1132840" y="852170"/>
                  <a:pt x="1082675" y="871855"/>
                </a:cubicBezTo>
                <a:cubicBezTo>
                  <a:pt x="732790" y="1004570"/>
                  <a:pt x="488315" y="1180465"/>
                  <a:pt x="348615" y="1404620"/>
                </a:cubicBezTo>
                <a:cubicBezTo>
                  <a:pt x="238760" y="1581785"/>
                  <a:pt x="196215" y="1781810"/>
                  <a:pt x="184785" y="1948180"/>
                </a:cubicBezTo>
                <a:lnTo>
                  <a:pt x="185420" y="1948180"/>
                </a:lnTo>
                <a:cubicBezTo>
                  <a:pt x="207010" y="1772920"/>
                  <a:pt x="234315" y="1593850"/>
                  <a:pt x="348615" y="1409700"/>
                </a:cubicBezTo>
                <a:cubicBezTo>
                  <a:pt x="636905" y="963930"/>
                  <a:pt x="1096646" y="910590"/>
                  <a:pt x="1312546" y="758190"/>
                </a:cubicBezTo>
                <a:close/>
                <a:moveTo>
                  <a:pt x="1169035" y="676910"/>
                </a:moveTo>
                <a:cubicBezTo>
                  <a:pt x="1337946" y="538480"/>
                  <a:pt x="1438275" y="332105"/>
                  <a:pt x="1400810" y="78740"/>
                </a:cubicBezTo>
                <a:cubicBezTo>
                  <a:pt x="1395730" y="50165"/>
                  <a:pt x="1391921" y="21590"/>
                  <a:pt x="1384935" y="635"/>
                </a:cubicBezTo>
                <a:lnTo>
                  <a:pt x="1379221" y="635"/>
                </a:lnTo>
                <a:cubicBezTo>
                  <a:pt x="1456055" y="304165"/>
                  <a:pt x="1341755" y="559435"/>
                  <a:pt x="1098550" y="722630"/>
                </a:cubicBezTo>
                <a:cubicBezTo>
                  <a:pt x="1061085" y="748030"/>
                  <a:pt x="1019810" y="772160"/>
                  <a:pt x="975360" y="794385"/>
                </a:cubicBezTo>
                <a:cubicBezTo>
                  <a:pt x="622935" y="960755"/>
                  <a:pt x="400685" y="1129030"/>
                  <a:pt x="257810" y="1369695"/>
                </a:cubicBezTo>
                <a:cubicBezTo>
                  <a:pt x="156845" y="1543050"/>
                  <a:pt x="114935" y="1722120"/>
                  <a:pt x="89535" y="1929765"/>
                </a:cubicBezTo>
                <a:cubicBezTo>
                  <a:pt x="88265" y="1936750"/>
                  <a:pt x="87630" y="1943100"/>
                  <a:pt x="87630" y="1948815"/>
                </a:cubicBezTo>
                <a:lnTo>
                  <a:pt x="92075" y="1948815"/>
                </a:lnTo>
                <a:cubicBezTo>
                  <a:pt x="109220" y="1834515"/>
                  <a:pt x="123190" y="1727200"/>
                  <a:pt x="151130" y="1637665"/>
                </a:cubicBezTo>
                <a:cubicBezTo>
                  <a:pt x="342900" y="966470"/>
                  <a:pt x="972185" y="860425"/>
                  <a:pt x="1169035" y="676910"/>
                </a:cubicBezTo>
                <a:close/>
                <a:moveTo>
                  <a:pt x="1030605" y="650875"/>
                </a:moveTo>
                <a:cubicBezTo>
                  <a:pt x="1231265" y="472440"/>
                  <a:pt x="1261110" y="227965"/>
                  <a:pt x="1178560" y="635"/>
                </a:cubicBezTo>
                <a:lnTo>
                  <a:pt x="1175385" y="635"/>
                </a:lnTo>
                <a:cubicBezTo>
                  <a:pt x="1190625" y="41910"/>
                  <a:pt x="1201421" y="85090"/>
                  <a:pt x="1207771" y="118110"/>
                </a:cubicBezTo>
                <a:cubicBezTo>
                  <a:pt x="1252855" y="367665"/>
                  <a:pt x="1154430" y="569595"/>
                  <a:pt x="951865" y="709295"/>
                </a:cubicBezTo>
                <a:cubicBezTo>
                  <a:pt x="926465" y="727075"/>
                  <a:pt x="899795" y="743585"/>
                  <a:pt x="870585" y="759460"/>
                </a:cubicBezTo>
                <a:cubicBezTo>
                  <a:pt x="557530" y="932180"/>
                  <a:pt x="371475" y="1082040"/>
                  <a:pt x="243840" y="1265555"/>
                </a:cubicBezTo>
                <a:cubicBezTo>
                  <a:pt x="123825" y="1440180"/>
                  <a:pt x="47625" y="1658620"/>
                  <a:pt x="21590" y="1948180"/>
                </a:cubicBezTo>
                <a:lnTo>
                  <a:pt x="21590" y="1948180"/>
                </a:lnTo>
                <a:cubicBezTo>
                  <a:pt x="59690" y="1642745"/>
                  <a:pt x="123190" y="1440815"/>
                  <a:pt x="251460" y="1259205"/>
                </a:cubicBezTo>
                <a:cubicBezTo>
                  <a:pt x="514985" y="897890"/>
                  <a:pt x="885825" y="791210"/>
                  <a:pt x="1030605" y="650875"/>
                </a:cubicBezTo>
                <a:close/>
                <a:moveTo>
                  <a:pt x="955675" y="1035050"/>
                </a:moveTo>
                <a:cubicBezTo>
                  <a:pt x="1100455" y="967740"/>
                  <a:pt x="1285875" y="924560"/>
                  <a:pt x="1424305" y="849630"/>
                </a:cubicBezTo>
                <a:cubicBezTo>
                  <a:pt x="1666875" y="726440"/>
                  <a:pt x="1883410" y="528320"/>
                  <a:pt x="1959610" y="223520"/>
                </a:cubicBezTo>
                <a:cubicBezTo>
                  <a:pt x="1980565" y="133350"/>
                  <a:pt x="1985646" y="80010"/>
                  <a:pt x="1984375" y="635"/>
                </a:cubicBezTo>
                <a:lnTo>
                  <a:pt x="1981835" y="635"/>
                </a:lnTo>
                <a:cubicBezTo>
                  <a:pt x="1988185" y="438785"/>
                  <a:pt x="1694180" y="748030"/>
                  <a:pt x="1297305" y="904240"/>
                </a:cubicBezTo>
                <a:cubicBezTo>
                  <a:pt x="1157605" y="956945"/>
                  <a:pt x="1005840" y="1001395"/>
                  <a:pt x="887095" y="1064260"/>
                </a:cubicBezTo>
                <a:cubicBezTo>
                  <a:pt x="495300" y="1257935"/>
                  <a:pt x="285750" y="1552575"/>
                  <a:pt x="273685" y="1948180"/>
                </a:cubicBezTo>
                <a:lnTo>
                  <a:pt x="273685" y="1948180"/>
                </a:lnTo>
                <a:cubicBezTo>
                  <a:pt x="300355" y="1496695"/>
                  <a:pt x="537845" y="1223645"/>
                  <a:pt x="955675" y="1035050"/>
                </a:cubicBezTo>
                <a:close/>
                <a:moveTo>
                  <a:pt x="1320165" y="807085"/>
                </a:moveTo>
                <a:cubicBezTo>
                  <a:pt x="1630046" y="637540"/>
                  <a:pt x="1815465" y="351155"/>
                  <a:pt x="1785621" y="635"/>
                </a:cubicBezTo>
                <a:lnTo>
                  <a:pt x="1783080" y="635"/>
                </a:lnTo>
                <a:cubicBezTo>
                  <a:pt x="1784985" y="20320"/>
                  <a:pt x="1786255" y="43815"/>
                  <a:pt x="1786255" y="70485"/>
                </a:cubicBezTo>
                <a:cubicBezTo>
                  <a:pt x="1784985" y="448310"/>
                  <a:pt x="1544955" y="697230"/>
                  <a:pt x="1259840" y="835660"/>
                </a:cubicBezTo>
                <a:cubicBezTo>
                  <a:pt x="1178560" y="876935"/>
                  <a:pt x="1080135" y="908050"/>
                  <a:pt x="993140" y="944880"/>
                </a:cubicBezTo>
                <a:cubicBezTo>
                  <a:pt x="774700" y="1038225"/>
                  <a:pt x="589280" y="1151890"/>
                  <a:pt x="445135" y="1323340"/>
                </a:cubicBezTo>
                <a:cubicBezTo>
                  <a:pt x="328295" y="1461135"/>
                  <a:pt x="256540" y="1637030"/>
                  <a:pt x="227965" y="1830070"/>
                </a:cubicBezTo>
                <a:cubicBezTo>
                  <a:pt x="221615" y="1870075"/>
                  <a:pt x="217170" y="1908810"/>
                  <a:pt x="213360" y="1948180"/>
                </a:cubicBezTo>
                <a:lnTo>
                  <a:pt x="215900" y="1948180"/>
                </a:lnTo>
                <a:cubicBezTo>
                  <a:pt x="230505" y="1801495"/>
                  <a:pt x="257175" y="1619250"/>
                  <a:pt x="365760" y="1439545"/>
                </a:cubicBezTo>
                <a:cubicBezTo>
                  <a:pt x="636905" y="1000125"/>
                  <a:pt x="1139825" y="920750"/>
                  <a:pt x="1320165" y="807085"/>
                </a:cubicBezTo>
                <a:close/>
                <a:moveTo>
                  <a:pt x="1230630" y="967740"/>
                </a:moveTo>
                <a:cubicBezTo>
                  <a:pt x="1319530" y="939800"/>
                  <a:pt x="1398905" y="908050"/>
                  <a:pt x="1474471" y="871220"/>
                </a:cubicBezTo>
                <a:cubicBezTo>
                  <a:pt x="1827530" y="702310"/>
                  <a:pt x="2080896" y="388620"/>
                  <a:pt x="2082165" y="0"/>
                </a:cubicBezTo>
                <a:lnTo>
                  <a:pt x="2081530" y="0"/>
                </a:lnTo>
                <a:cubicBezTo>
                  <a:pt x="2064385" y="457835"/>
                  <a:pt x="1764665" y="763270"/>
                  <a:pt x="1343660" y="925195"/>
                </a:cubicBezTo>
                <a:cubicBezTo>
                  <a:pt x="1207771" y="975360"/>
                  <a:pt x="1030605" y="1023620"/>
                  <a:pt x="901700" y="1091565"/>
                </a:cubicBezTo>
                <a:cubicBezTo>
                  <a:pt x="525780" y="1273810"/>
                  <a:pt x="302895" y="1569085"/>
                  <a:pt x="300355" y="1948180"/>
                </a:cubicBezTo>
                <a:lnTo>
                  <a:pt x="300355" y="1948180"/>
                </a:lnTo>
                <a:cubicBezTo>
                  <a:pt x="322580" y="1429385"/>
                  <a:pt x="676275" y="1136650"/>
                  <a:pt x="1230630" y="967740"/>
                </a:cubicBezTo>
                <a:close/>
                <a:moveTo>
                  <a:pt x="1195071" y="1046480"/>
                </a:moveTo>
                <a:cubicBezTo>
                  <a:pt x="1330325" y="1007110"/>
                  <a:pt x="1464310" y="968375"/>
                  <a:pt x="1579246" y="914400"/>
                </a:cubicBezTo>
                <a:cubicBezTo>
                  <a:pt x="1960880" y="743585"/>
                  <a:pt x="2251710" y="423545"/>
                  <a:pt x="2280921" y="635"/>
                </a:cubicBezTo>
                <a:lnTo>
                  <a:pt x="2277746" y="635"/>
                </a:lnTo>
                <a:cubicBezTo>
                  <a:pt x="2277110" y="14605"/>
                  <a:pt x="2275840" y="30480"/>
                  <a:pt x="2273300" y="48895"/>
                </a:cubicBezTo>
                <a:cubicBezTo>
                  <a:pt x="2211705" y="528320"/>
                  <a:pt x="1842771" y="831215"/>
                  <a:pt x="1410335" y="978535"/>
                </a:cubicBezTo>
                <a:cubicBezTo>
                  <a:pt x="1279525" y="1021715"/>
                  <a:pt x="1112521" y="1062355"/>
                  <a:pt x="986155" y="1122045"/>
                </a:cubicBezTo>
                <a:cubicBezTo>
                  <a:pt x="692150" y="1250315"/>
                  <a:pt x="403225" y="1477645"/>
                  <a:pt x="356870" y="1850390"/>
                </a:cubicBezTo>
                <a:cubicBezTo>
                  <a:pt x="351790" y="1891665"/>
                  <a:pt x="351155" y="1925320"/>
                  <a:pt x="351155" y="1948815"/>
                </a:cubicBezTo>
                <a:lnTo>
                  <a:pt x="353695" y="1948815"/>
                </a:lnTo>
                <a:cubicBezTo>
                  <a:pt x="353695" y="1877060"/>
                  <a:pt x="358775" y="1717675"/>
                  <a:pt x="467360" y="1541145"/>
                </a:cubicBezTo>
                <a:cubicBezTo>
                  <a:pt x="627380" y="1284605"/>
                  <a:pt x="903605" y="1139190"/>
                  <a:pt x="1195071" y="1046480"/>
                </a:cubicBezTo>
                <a:close/>
                <a:moveTo>
                  <a:pt x="1263015" y="992505"/>
                </a:moveTo>
                <a:cubicBezTo>
                  <a:pt x="1346835" y="967740"/>
                  <a:pt x="1422400" y="939800"/>
                  <a:pt x="1495425" y="906780"/>
                </a:cubicBezTo>
                <a:cubicBezTo>
                  <a:pt x="1878965" y="739775"/>
                  <a:pt x="2167255" y="415290"/>
                  <a:pt x="2181225" y="0"/>
                </a:cubicBezTo>
                <a:lnTo>
                  <a:pt x="2180590" y="0"/>
                </a:lnTo>
                <a:cubicBezTo>
                  <a:pt x="2143125" y="546735"/>
                  <a:pt x="1732915" y="866775"/>
                  <a:pt x="1177925" y="1015365"/>
                </a:cubicBezTo>
                <a:cubicBezTo>
                  <a:pt x="638810" y="1185545"/>
                  <a:pt x="323850" y="1515110"/>
                  <a:pt x="328295" y="1947545"/>
                </a:cubicBezTo>
                <a:lnTo>
                  <a:pt x="328295" y="1947545"/>
                </a:lnTo>
                <a:cubicBezTo>
                  <a:pt x="337820" y="1456690"/>
                  <a:pt x="701675" y="1151255"/>
                  <a:pt x="1263015" y="992505"/>
                </a:cubicBezTo>
                <a:close/>
                <a:moveTo>
                  <a:pt x="482600" y="971550"/>
                </a:moveTo>
                <a:cubicBezTo>
                  <a:pt x="714375" y="788035"/>
                  <a:pt x="902970" y="720725"/>
                  <a:pt x="1006475" y="592455"/>
                </a:cubicBezTo>
                <a:cubicBezTo>
                  <a:pt x="1160780" y="415290"/>
                  <a:pt x="1156335" y="191135"/>
                  <a:pt x="1075690" y="635"/>
                </a:cubicBezTo>
                <a:lnTo>
                  <a:pt x="1072515" y="635"/>
                </a:lnTo>
                <a:cubicBezTo>
                  <a:pt x="1089025" y="40005"/>
                  <a:pt x="1102360" y="80645"/>
                  <a:pt x="1109980" y="113030"/>
                </a:cubicBezTo>
                <a:cubicBezTo>
                  <a:pt x="1169035" y="358775"/>
                  <a:pt x="1082040" y="561975"/>
                  <a:pt x="875665" y="705485"/>
                </a:cubicBezTo>
                <a:cubicBezTo>
                  <a:pt x="489585" y="941705"/>
                  <a:pt x="247650" y="1111250"/>
                  <a:pt x="104775" y="1447165"/>
                </a:cubicBezTo>
                <a:cubicBezTo>
                  <a:pt x="58420" y="1558290"/>
                  <a:pt x="22860" y="1685290"/>
                  <a:pt x="635" y="1831975"/>
                </a:cubicBezTo>
                <a:lnTo>
                  <a:pt x="635" y="1849755"/>
                </a:lnTo>
                <a:cubicBezTo>
                  <a:pt x="63500" y="1457325"/>
                  <a:pt x="182245" y="1210945"/>
                  <a:pt x="482600" y="971550"/>
                </a:cubicBezTo>
                <a:close/>
                <a:moveTo>
                  <a:pt x="1353821" y="839470"/>
                </a:moveTo>
                <a:cubicBezTo>
                  <a:pt x="1670050" y="679450"/>
                  <a:pt x="1882775" y="408305"/>
                  <a:pt x="1887855" y="52705"/>
                </a:cubicBezTo>
                <a:cubicBezTo>
                  <a:pt x="1887221" y="38100"/>
                  <a:pt x="1888490" y="15875"/>
                  <a:pt x="1886585" y="635"/>
                </a:cubicBezTo>
                <a:lnTo>
                  <a:pt x="1880871" y="635"/>
                </a:lnTo>
                <a:cubicBezTo>
                  <a:pt x="1880871" y="635"/>
                  <a:pt x="1880871" y="1270"/>
                  <a:pt x="1880871" y="1270"/>
                </a:cubicBezTo>
                <a:cubicBezTo>
                  <a:pt x="1898015" y="332740"/>
                  <a:pt x="1724660" y="602615"/>
                  <a:pt x="1467485" y="767715"/>
                </a:cubicBezTo>
                <a:cubicBezTo>
                  <a:pt x="1337946" y="856615"/>
                  <a:pt x="1172210" y="911225"/>
                  <a:pt x="1020445" y="967740"/>
                </a:cubicBezTo>
                <a:cubicBezTo>
                  <a:pt x="803910" y="1056005"/>
                  <a:pt x="619760" y="1165860"/>
                  <a:pt x="474980" y="1332230"/>
                </a:cubicBezTo>
                <a:cubicBezTo>
                  <a:pt x="329565" y="1499870"/>
                  <a:pt x="271145" y="1687195"/>
                  <a:pt x="248920" y="1869440"/>
                </a:cubicBezTo>
                <a:cubicBezTo>
                  <a:pt x="245745" y="1896745"/>
                  <a:pt x="242570" y="1923415"/>
                  <a:pt x="240665" y="1948180"/>
                </a:cubicBezTo>
                <a:lnTo>
                  <a:pt x="245745" y="1948180"/>
                </a:lnTo>
                <a:cubicBezTo>
                  <a:pt x="260985" y="1810385"/>
                  <a:pt x="280035" y="1636395"/>
                  <a:pt x="391160" y="1455420"/>
                </a:cubicBezTo>
                <a:cubicBezTo>
                  <a:pt x="663575" y="1021080"/>
                  <a:pt x="1175385" y="942975"/>
                  <a:pt x="1353821" y="839470"/>
                </a:cubicBezTo>
                <a:close/>
                <a:moveTo>
                  <a:pt x="847725" y="561340"/>
                </a:moveTo>
                <a:cubicBezTo>
                  <a:pt x="1028065" y="394335"/>
                  <a:pt x="1018540" y="168910"/>
                  <a:pt x="935355" y="0"/>
                </a:cubicBezTo>
                <a:lnTo>
                  <a:pt x="929640" y="0"/>
                </a:lnTo>
                <a:cubicBezTo>
                  <a:pt x="1019810" y="184785"/>
                  <a:pt x="1021080" y="412750"/>
                  <a:pt x="817880" y="580390"/>
                </a:cubicBezTo>
                <a:cubicBezTo>
                  <a:pt x="760730" y="628650"/>
                  <a:pt x="685800" y="666750"/>
                  <a:pt x="632460" y="700405"/>
                </a:cubicBezTo>
                <a:cubicBezTo>
                  <a:pt x="505460" y="777875"/>
                  <a:pt x="403225" y="847090"/>
                  <a:pt x="317500" y="922655"/>
                </a:cubicBezTo>
                <a:cubicBezTo>
                  <a:pt x="161290" y="1059180"/>
                  <a:pt x="53975" y="1224915"/>
                  <a:pt x="635" y="1468120"/>
                </a:cubicBezTo>
                <a:lnTo>
                  <a:pt x="635" y="1495425"/>
                </a:lnTo>
                <a:cubicBezTo>
                  <a:pt x="36195" y="1318895"/>
                  <a:pt x="97790" y="1179830"/>
                  <a:pt x="192405" y="1061085"/>
                </a:cubicBezTo>
                <a:cubicBezTo>
                  <a:pt x="417830" y="784225"/>
                  <a:pt x="725170" y="681355"/>
                  <a:pt x="847725" y="561340"/>
                </a:cubicBezTo>
                <a:close/>
                <a:moveTo>
                  <a:pt x="407035" y="220345"/>
                </a:moveTo>
                <a:cubicBezTo>
                  <a:pt x="454660" y="158115"/>
                  <a:pt x="434340" y="57150"/>
                  <a:pt x="375285" y="0"/>
                </a:cubicBezTo>
                <a:lnTo>
                  <a:pt x="371475" y="0"/>
                </a:lnTo>
                <a:cubicBezTo>
                  <a:pt x="386080" y="14605"/>
                  <a:pt x="399415" y="32385"/>
                  <a:pt x="409575" y="52705"/>
                </a:cubicBezTo>
                <a:cubicBezTo>
                  <a:pt x="467995" y="172085"/>
                  <a:pt x="401955" y="253365"/>
                  <a:pt x="299720" y="292100"/>
                </a:cubicBezTo>
                <a:cubicBezTo>
                  <a:pt x="228600" y="322580"/>
                  <a:pt x="161925" y="342900"/>
                  <a:pt x="105410" y="360680"/>
                </a:cubicBezTo>
                <a:cubicBezTo>
                  <a:pt x="69850" y="373380"/>
                  <a:pt x="27940" y="382270"/>
                  <a:pt x="635" y="395605"/>
                </a:cubicBezTo>
                <a:lnTo>
                  <a:pt x="635" y="398780"/>
                </a:lnTo>
                <a:cubicBezTo>
                  <a:pt x="115570" y="354965"/>
                  <a:pt x="356870" y="301625"/>
                  <a:pt x="407035" y="220345"/>
                </a:cubicBezTo>
                <a:close/>
                <a:moveTo>
                  <a:pt x="1019810" y="442595"/>
                </a:moveTo>
                <a:cubicBezTo>
                  <a:pt x="1108075" y="255270"/>
                  <a:pt x="1031240" y="52070"/>
                  <a:pt x="1005205" y="0"/>
                </a:cubicBezTo>
                <a:lnTo>
                  <a:pt x="1002030" y="0"/>
                </a:lnTo>
                <a:cubicBezTo>
                  <a:pt x="1002665" y="1905"/>
                  <a:pt x="1003935" y="3810"/>
                  <a:pt x="1005205" y="6350"/>
                </a:cubicBezTo>
                <a:cubicBezTo>
                  <a:pt x="1104265" y="233045"/>
                  <a:pt x="1065530" y="450215"/>
                  <a:pt x="896620" y="603250"/>
                </a:cubicBezTo>
                <a:cubicBezTo>
                  <a:pt x="841375" y="655955"/>
                  <a:pt x="762000" y="699135"/>
                  <a:pt x="684530" y="746760"/>
                </a:cubicBezTo>
                <a:cubicBezTo>
                  <a:pt x="299085" y="981710"/>
                  <a:pt x="74295" y="1210310"/>
                  <a:pt x="1270" y="1652270"/>
                </a:cubicBezTo>
                <a:lnTo>
                  <a:pt x="1270" y="1664335"/>
                </a:lnTo>
                <a:cubicBezTo>
                  <a:pt x="38735" y="1448435"/>
                  <a:pt x="106045" y="1283335"/>
                  <a:pt x="211455" y="1143635"/>
                </a:cubicBezTo>
                <a:cubicBezTo>
                  <a:pt x="512445" y="758190"/>
                  <a:pt x="909320" y="711835"/>
                  <a:pt x="1019810" y="442595"/>
                </a:cubicBezTo>
                <a:close/>
                <a:moveTo>
                  <a:pt x="466725" y="258445"/>
                </a:moveTo>
                <a:cubicBezTo>
                  <a:pt x="527050" y="182880"/>
                  <a:pt x="506730" y="67945"/>
                  <a:pt x="443230" y="635"/>
                </a:cubicBezTo>
                <a:lnTo>
                  <a:pt x="440055" y="635"/>
                </a:lnTo>
                <a:cubicBezTo>
                  <a:pt x="454025" y="15875"/>
                  <a:pt x="466725" y="34925"/>
                  <a:pt x="477520" y="57150"/>
                </a:cubicBezTo>
                <a:cubicBezTo>
                  <a:pt x="528320" y="163830"/>
                  <a:pt x="488950" y="246380"/>
                  <a:pt x="422910" y="297180"/>
                </a:cubicBezTo>
                <a:cubicBezTo>
                  <a:pt x="360045" y="342900"/>
                  <a:pt x="262255" y="375920"/>
                  <a:pt x="194945" y="405130"/>
                </a:cubicBezTo>
                <a:cubicBezTo>
                  <a:pt x="116840" y="437515"/>
                  <a:pt x="50800" y="462915"/>
                  <a:pt x="635" y="498475"/>
                </a:cubicBezTo>
                <a:lnTo>
                  <a:pt x="635" y="501650"/>
                </a:lnTo>
                <a:cubicBezTo>
                  <a:pt x="120015" y="415925"/>
                  <a:pt x="402590" y="353060"/>
                  <a:pt x="466725" y="258445"/>
                </a:cubicBezTo>
                <a:close/>
                <a:moveTo>
                  <a:pt x="266065" y="0"/>
                </a:moveTo>
                <a:lnTo>
                  <a:pt x="258445" y="0"/>
                </a:lnTo>
                <a:cubicBezTo>
                  <a:pt x="394335" y="180975"/>
                  <a:pt x="101600" y="205740"/>
                  <a:pt x="635" y="194310"/>
                </a:cubicBezTo>
                <a:lnTo>
                  <a:pt x="635" y="200025"/>
                </a:lnTo>
                <a:cubicBezTo>
                  <a:pt x="18415" y="201930"/>
                  <a:pt x="30480" y="202565"/>
                  <a:pt x="51435" y="202565"/>
                </a:cubicBezTo>
                <a:cubicBezTo>
                  <a:pt x="368935" y="193675"/>
                  <a:pt x="304800" y="46355"/>
                  <a:pt x="266065" y="0"/>
                </a:cubicBezTo>
                <a:close/>
                <a:moveTo>
                  <a:pt x="226060" y="0"/>
                </a:moveTo>
                <a:lnTo>
                  <a:pt x="224790" y="0"/>
                </a:lnTo>
                <a:cubicBezTo>
                  <a:pt x="243205" y="86360"/>
                  <a:pt x="132715" y="92075"/>
                  <a:pt x="64135" y="88265"/>
                </a:cubicBezTo>
                <a:cubicBezTo>
                  <a:pt x="42545" y="86360"/>
                  <a:pt x="20955" y="81915"/>
                  <a:pt x="635" y="76200"/>
                </a:cubicBezTo>
                <a:lnTo>
                  <a:pt x="635" y="79375"/>
                </a:lnTo>
                <a:cubicBezTo>
                  <a:pt x="80645" y="104775"/>
                  <a:pt x="257175" y="99695"/>
                  <a:pt x="226060" y="0"/>
                </a:cubicBezTo>
                <a:close/>
                <a:moveTo>
                  <a:pt x="283210" y="443230"/>
                </a:moveTo>
                <a:cubicBezTo>
                  <a:pt x="358775" y="404495"/>
                  <a:pt x="460375" y="369570"/>
                  <a:pt x="516890" y="306705"/>
                </a:cubicBezTo>
                <a:cubicBezTo>
                  <a:pt x="626745" y="179705"/>
                  <a:pt x="544830" y="41910"/>
                  <a:pt x="511810" y="0"/>
                </a:cubicBezTo>
                <a:lnTo>
                  <a:pt x="508000" y="0"/>
                </a:lnTo>
                <a:cubicBezTo>
                  <a:pt x="509270" y="1270"/>
                  <a:pt x="510540" y="3175"/>
                  <a:pt x="511810" y="5080"/>
                </a:cubicBezTo>
                <a:cubicBezTo>
                  <a:pt x="584835" y="101600"/>
                  <a:pt x="596265" y="231775"/>
                  <a:pt x="495935" y="323215"/>
                </a:cubicBezTo>
                <a:cubicBezTo>
                  <a:pt x="455930" y="360680"/>
                  <a:pt x="397510" y="384810"/>
                  <a:pt x="361315" y="403225"/>
                </a:cubicBezTo>
                <a:cubicBezTo>
                  <a:pt x="234950" y="467360"/>
                  <a:pt x="86995" y="519430"/>
                  <a:pt x="0" y="610870"/>
                </a:cubicBezTo>
                <a:lnTo>
                  <a:pt x="0" y="614045"/>
                </a:lnTo>
                <a:cubicBezTo>
                  <a:pt x="60960" y="548005"/>
                  <a:pt x="159385" y="502285"/>
                  <a:pt x="283210" y="443230"/>
                </a:cubicBezTo>
                <a:close/>
                <a:moveTo>
                  <a:pt x="5715" y="304165"/>
                </a:moveTo>
                <a:cubicBezTo>
                  <a:pt x="74930" y="295275"/>
                  <a:pt x="172720" y="281305"/>
                  <a:pt x="273685" y="239395"/>
                </a:cubicBezTo>
                <a:cubicBezTo>
                  <a:pt x="400685" y="186690"/>
                  <a:pt x="379095" y="69850"/>
                  <a:pt x="309245" y="635"/>
                </a:cubicBezTo>
                <a:cubicBezTo>
                  <a:pt x="309245" y="635"/>
                  <a:pt x="308610" y="635"/>
                  <a:pt x="308610" y="0"/>
                </a:cubicBezTo>
                <a:lnTo>
                  <a:pt x="304800" y="0"/>
                </a:lnTo>
                <a:cubicBezTo>
                  <a:pt x="355600" y="46355"/>
                  <a:pt x="382905" y="127000"/>
                  <a:pt x="343535" y="182880"/>
                </a:cubicBezTo>
                <a:cubicBezTo>
                  <a:pt x="287655" y="264795"/>
                  <a:pt x="70485" y="290830"/>
                  <a:pt x="635" y="301625"/>
                </a:cubicBezTo>
                <a:lnTo>
                  <a:pt x="635" y="304165"/>
                </a:lnTo>
                <a:cubicBezTo>
                  <a:pt x="3175" y="304165"/>
                  <a:pt x="5080" y="303530"/>
                  <a:pt x="5715" y="304165"/>
                </a:cubicBezTo>
                <a:close/>
                <a:moveTo>
                  <a:pt x="808355" y="501650"/>
                </a:moveTo>
                <a:cubicBezTo>
                  <a:pt x="921385" y="385445"/>
                  <a:pt x="951230" y="225425"/>
                  <a:pt x="890270" y="60325"/>
                </a:cubicBezTo>
                <a:cubicBezTo>
                  <a:pt x="889000" y="52705"/>
                  <a:pt x="873125" y="19050"/>
                  <a:pt x="862965" y="635"/>
                </a:cubicBezTo>
                <a:lnTo>
                  <a:pt x="860425" y="635"/>
                </a:lnTo>
                <a:cubicBezTo>
                  <a:pt x="949960" y="170180"/>
                  <a:pt x="946150" y="379730"/>
                  <a:pt x="779780" y="526415"/>
                </a:cubicBezTo>
                <a:cubicBezTo>
                  <a:pt x="715010" y="586105"/>
                  <a:pt x="618490" y="631190"/>
                  <a:pt x="539115" y="681355"/>
                </a:cubicBezTo>
                <a:cubicBezTo>
                  <a:pt x="278130" y="838835"/>
                  <a:pt x="71755" y="1010285"/>
                  <a:pt x="635" y="1310640"/>
                </a:cubicBezTo>
                <a:lnTo>
                  <a:pt x="635" y="1320165"/>
                </a:lnTo>
                <a:cubicBezTo>
                  <a:pt x="34290" y="1183640"/>
                  <a:pt x="90170" y="1073150"/>
                  <a:pt x="171450" y="975995"/>
                </a:cubicBezTo>
                <a:cubicBezTo>
                  <a:pt x="400050" y="713105"/>
                  <a:pt x="690880" y="630555"/>
                  <a:pt x="808355" y="501650"/>
                </a:cubicBezTo>
                <a:close/>
                <a:moveTo>
                  <a:pt x="1220471" y="1072515"/>
                </a:moveTo>
                <a:cubicBezTo>
                  <a:pt x="1384935" y="1027430"/>
                  <a:pt x="1541780" y="982345"/>
                  <a:pt x="1675765" y="916305"/>
                </a:cubicBezTo>
                <a:cubicBezTo>
                  <a:pt x="2052321" y="741045"/>
                  <a:pt x="2342515" y="417830"/>
                  <a:pt x="2381250" y="0"/>
                </a:cubicBezTo>
                <a:lnTo>
                  <a:pt x="2375535" y="0"/>
                </a:lnTo>
                <a:cubicBezTo>
                  <a:pt x="2373630" y="14605"/>
                  <a:pt x="2373630" y="35560"/>
                  <a:pt x="2371725" y="40005"/>
                </a:cubicBezTo>
                <a:cubicBezTo>
                  <a:pt x="2313305" y="455295"/>
                  <a:pt x="2019300" y="749300"/>
                  <a:pt x="1673225" y="911225"/>
                </a:cubicBezTo>
                <a:cubicBezTo>
                  <a:pt x="1526540" y="985520"/>
                  <a:pt x="1343025" y="1029335"/>
                  <a:pt x="1166496" y="1083945"/>
                </a:cubicBezTo>
                <a:cubicBezTo>
                  <a:pt x="810260" y="1200150"/>
                  <a:pt x="405765" y="1449070"/>
                  <a:pt x="375920" y="1893570"/>
                </a:cubicBezTo>
                <a:cubicBezTo>
                  <a:pt x="375285" y="1914525"/>
                  <a:pt x="374650" y="1933575"/>
                  <a:pt x="375920" y="1947545"/>
                </a:cubicBezTo>
                <a:lnTo>
                  <a:pt x="381000" y="1947545"/>
                </a:lnTo>
                <a:cubicBezTo>
                  <a:pt x="381000" y="1946275"/>
                  <a:pt x="381000" y="1945640"/>
                  <a:pt x="381000" y="1945005"/>
                </a:cubicBezTo>
                <a:cubicBezTo>
                  <a:pt x="378460" y="1879600"/>
                  <a:pt x="385445" y="1746885"/>
                  <a:pt x="468630" y="1596390"/>
                </a:cubicBezTo>
                <a:cubicBezTo>
                  <a:pt x="621665" y="1321435"/>
                  <a:pt x="916305" y="1166495"/>
                  <a:pt x="1220471" y="1072515"/>
                </a:cubicBezTo>
                <a:close/>
                <a:moveTo>
                  <a:pt x="753110" y="459105"/>
                </a:moveTo>
                <a:cubicBezTo>
                  <a:pt x="854710" y="351155"/>
                  <a:pt x="876300" y="207010"/>
                  <a:pt x="822325" y="63500"/>
                </a:cubicBezTo>
                <a:cubicBezTo>
                  <a:pt x="822325" y="59055"/>
                  <a:pt x="803910" y="20955"/>
                  <a:pt x="792480" y="635"/>
                </a:cubicBezTo>
                <a:lnTo>
                  <a:pt x="789305" y="635"/>
                </a:lnTo>
                <a:cubicBezTo>
                  <a:pt x="875030" y="151130"/>
                  <a:pt x="877570" y="345440"/>
                  <a:pt x="728345" y="480695"/>
                </a:cubicBezTo>
                <a:cubicBezTo>
                  <a:pt x="671830" y="535305"/>
                  <a:pt x="578485" y="579755"/>
                  <a:pt x="503555" y="624840"/>
                </a:cubicBezTo>
                <a:cubicBezTo>
                  <a:pt x="273685" y="760095"/>
                  <a:pt x="73025" y="901700"/>
                  <a:pt x="0" y="1153160"/>
                </a:cubicBezTo>
                <a:lnTo>
                  <a:pt x="0" y="1160145"/>
                </a:lnTo>
                <a:cubicBezTo>
                  <a:pt x="31750" y="1056005"/>
                  <a:pt x="81280" y="969010"/>
                  <a:pt x="151130" y="891540"/>
                </a:cubicBezTo>
                <a:cubicBezTo>
                  <a:pt x="361315" y="664210"/>
                  <a:pt x="648970" y="579120"/>
                  <a:pt x="753110" y="459105"/>
                </a:cubicBezTo>
                <a:close/>
                <a:moveTo>
                  <a:pt x="375285" y="473710"/>
                </a:moveTo>
                <a:cubicBezTo>
                  <a:pt x="427990" y="445135"/>
                  <a:pt x="498475" y="416560"/>
                  <a:pt x="551180" y="371475"/>
                </a:cubicBezTo>
                <a:cubicBezTo>
                  <a:pt x="710565" y="232410"/>
                  <a:pt x="622300" y="50800"/>
                  <a:pt x="583565" y="635"/>
                </a:cubicBezTo>
                <a:lnTo>
                  <a:pt x="575945" y="635"/>
                </a:lnTo>
                <a:cubicBezTo>
                  <a:pt x="667385" y="123190"/>
                  <a:pt x="661670" y="290195"/>
                  <a:pt x="522605" y="386715"/>
                </a:cubicBezTo>
                <a:cubicBezTo>
                  <a:pt x="345440" y="495300"/>
                  <a:pt x="124460" y="572770"/>
                  <a:pt x="21590" y="701040"/>
                </a:cubicBezTo>
                <a:cubicBezTo>
                  <a:pt x="16510" y="708025"/>
                  <a:pt x="7620" y="718185"/>
                  <a:pt x="635" y="728345"/>
                </a:cubicBezTo>
                <a:lnTo>
                  <a:pt x="635" y="739140"/>
                </a:lnTo>
                <a:cubicBezTo>
                  <a:pt x="71755" y="629285"/>
                  <a:pt x="204470" y="561340"/>
                  <a:pt x="375285" y="473710"/>
                </a:cubicBezTo>
                <a:close/>
                <a:moveTo>
                  <a:pt x="636905" y="381635"/>
                </a:moveTo>
                <a:cubicBezTo>
                  <a:pt x="725805" y="285750"/>
                  <a:pt x="728345" y="156845"/>
                  <a:pt x="680720" y="51435"/>
                </a:cubicBezTo>
                <a:cubicBezTo>
                  <a:pt x="675640" y="41275"/>
                  <a:pt x="664845" y="17145"/>
                  <a:pt x="652145" y="0"/>
                </a:cubicBezTo>
                <a:lnTo>
                  <a:pt x="648335" y="0"/>
                </a:lnTo>
                <a:cubicBezTo>
                  <a:pt x="735330" y="128270"/>
                  <a:pt x="734695" y="299720"/>
                  <a:pt x="603885" y="409575"/>
                </a:cubicBezTo>
                <a:cubicBezTo>
                  <a:pt x="536575" y="465455"/>
                  <a:pt x="459740" y="495300"/>
                  <a:pt x="379095" y="542290"/>
                </a:cubicBezTo>
                <a:cubicBezTo>
                  <a:pt x="232410" y="622300"/>
                  <a:pt x="66040" y="721995"/>
                  <a:pt x="635" y="862965"/>
                </a:cubicBezTo>
                <a:lnTo>
                  <a:pt x="635" y="868680"/>
                </a:lnTo>
                <a:cubicBezTo>
                  <a:pt x="24130" y="821055"/>
                  <a:pt x="55245" y="778510"/>
                  <a:pt x="95250" y="738505"/>
                </a:cubicBezTo>
                <a:cubicBezTo>
                  <a:pt x="262255" y="573405"/>
                  <a:pt x="559435" y="478790"/>
                  <a:pt x="636905" y="381635"/>
                </a:cubicBezTo>
                <a:close/>
                <a:moveTo>
                  <a:pt x="690245" y="426085"/>
                </a:moveTo>
                <a:cubicBezTo>
                  <a:pt x="779145" y="335280"/>
                  <a:pt x="803910" y="208280"/>
                  <a:pt x="760095" y="80645"/>
                </a:cubicBezTo>
                <a:cubicBezTo>
                  <a:pt x="750570" y="53340"/>
                  <a:pt x="737235" y="24765"/>
                  <a:pt x="721995" y="635"/>
                </a:cubicBezTo>
                <a:lnTo>
                  <a:pt x="718185" y="635"/>
                </a:lnTo>
                <a:cubicBezTo>
                  <a:pt x="817245" y="160655"/>
                  <a:pt x="791210" y="343535"/>
                  <a:pt x="655955" y="454025"/>
                </a:cubicBezTo>
                <a:cubicBezTo>
                  <a:pt x="592455" y="507365"/>
                  <a:pt x="492125" y="552450"/>
                  <a:pt x="414020" y="600075"/>
                </a:cubicBezTo>
                <a:cubicBezTo>
                  <a:pt x="243840" y="698500"/>
                  <a:pt x="67310" y="817880"/>
                  <a:pt x="0" y="1003935"/>
                </a:cubicBezTo>
                <a:lnTo>
                  <a:pt x="0" y="1010285"/>
                </a:lnTo>
                <a:cubicBezTo>
                  <a:pt x="28575" y="935355"/>
                  <a:pt x="70485" y="869950"/>
                  <a:pt x="127635" y="810895"/>
                </a:cubicBezTo>
                <a:cubicBezTo>
                  <a:pt x="318770" y="617220"/>
                  <a:pt x="596265" y="530860"/>
                  <a:pt x="690245" y="426085"/>
                </a:cubicBezTo>
                <a:close/>
                <a:moveTo>
                  <a:pt x="1072515" y="685165"/>
                </a:moveTo>
                <a:cubicBezTo>
                  <a:pt x="1295400" y="511175"/>
                  <a:pt x="1360805" y="260350"/>
                  <a:pt x="1281430" y="0"/>
                </a:cubicBezTo>
                <a:lnTo>
                  <a:pt x="1278890" y="0"/>
                </a:lnTo>
                <a:cubicBezTo>
                  <a:pt x="1283335" y="14605"/>
                  <a:pt x="1287780" y="30480"/>
                  <a:pt x="1292225" y="48895"/>
                </a:cubicBezTo>
                <a:cubicBezTo>
                  <a:pt x="1360171" y="342265"/>
                  <a:pt x="1240790" y="568960"/>
                  <a:pt x="1026795" y="715010"/>
                </a:cubicBezTo>
                <a:cubicBezTo>
                  <a:pt x="996950" y="735330"/>
                  <a:pt x="965200" y="755015"/>
                  <a:pt x="930910" y="773430"/>
                </a:cubicBezTo>
                <a:cubicBezTo>
                  <a:pt x="633095" y="923290"/>
                  <a:pt x="427355" y="1076325"/>
                  <a:pt x="296545" y="1253490"/>
                </a:cubicBezTo>
                <a:cubicBezTo>
                  <a:pt x="169545" y="1423670"/>
                  <a:pt x="81915" y="1652270"/>
                  <a:pt x="58420" y="1947545"/>
                </a:cubicBezTo>
                <a:lnTo>
                  <a:pt x="58420" y="1947545"/>
                </a:lnTo>
                <a:cubicBezTo>
                  <a:pt x="89535" y="1664335"/>
                  <a:pt x="157480" y="1457960"/>
                  <a:pt x="274320" y="1288415"/>
                </a:cubicBezTo>
                <a:cubicBezTo>
                  <a:pt x="538480" y="915670"/>
                  <a:pt x="917575" y="815975"/>
                  <a:pt x="1072515" y="685165"/>
                </a:cubicBezTo>
                <a:close/>
                <a:moveTo>
                  <a:pt x="1261746" y="1100455"/>
                </a:moveTo>
                <a:cubicBezTo>
                  <a:pt x="1405890" y="1049655"/>
                  <a:pt x="1545590" y="1003935"/>
                  <a:pt x="1668146" y="941070"/>
                </a:cubicBezTo>
                <a:cubicBezTo>
                  <a:pt x="2029460" y="764540"/>
                  <a:pt x="2357121" y="463550"/>
                  <a:pt x="2454275" y="30480"/>
                </a:cubicBezTo>
                <a:cubicBezTo>
                  <a:pt x="2457450" y="17780"/>
                  <a:pt x="2459355" y="7620"/>
                  <a:pt x="2460625" y="0"/>
                </a:cubicBezTo>
                <a:lnTo>
                  <a:pt x="2457450" y="0"/>
                </a:lnTo>
                <a:cubicBezTo>
                  <a:pt x="2456180" y="6350"/>
                  <a:pt x="2454275" y="14605"/>
                  <a:pt x="2452371" y="24765"/>
                </a:cubicBezTo>
                <a:cubicBezTo>
                  <a:pt x="2357121" y="457835"/>
                  <a:pt x="2030730" y="758825"/>
                  <a:pt x="1672590" y="935355"/>
                </a:cubicBezTo>
                <a:cubicBezTo>
                  <a:pt x="1526540" y="1012190"/>
                  <a:pt x="1343025" y="1062355"/>
                  <a:pt x="1177290" y="1130300"/>
                </a:cubicBezTo>
                <a:cubicBezTo>
                  <a:pt x="861695" y="1260475"/>
                  <a:pt x="494665" y="1511300"/>
                  <a:pt x="490855" y="1904365"/>
                </a:cubicBezTo>
                <a:cubicBezTo>
                  <a:pt x="490855" y="1917700"/>
                  <a:pt x="491490" y="1936115"/>
                  <a:pt x="492760" y="1946910"/>
                </a:cubicBezTo>
                <a:lnTo>
                  <a:pt x="495300" y="1946910"/>
                </a:lnTo>
                <a:cubicBezTo>
                  <a:pt x="488315" y="1867535"/>
                  <a:pt x="495935" y="1724025"/>
                  <a:pt x="598805" y="1564005"/>
                </a:cubicBezTo>
                <a:cubicBezTo>
                  <a:pt x="752475" y="1337310"/>
                  <a:pt x="993775" y="1203325"/>
                  <a:pt x="1261746" y="1100455"/>
                </a:cubicBezTo>
                <a:close/>
                <a:moveTo>
                  <a:pt x="3233421" y="1169035"/>
                </a:moveTo>
                <a:cubicBezTo>
                  <a:pt x="3033396" y="1410335"/>
                  <a:pt x="2895600" y="1665605"/>
                  <a:pt x="2762885" y="1939925"/>
                </a:cubicBezTo>
                <a:cubicBezTo>
                  <a:pt x="2761615" y="1943100"/>
                  <a:pt x="2760346" y="1945640"/>
                  <a:pt x="2759075" y="1948180"/>
                </a:cubicBezTo>
                <a:lnTo>
                  <a:pt x="2764790" y="1948180"/>
                </a:lnTo>
                <a:cubicBezTo>
                  <a:pt x="2765425" y="1946910"/>
                  <a:pt x="2766060" y="1945005"/>
                  <a:pt x="2766696" y="1943735"/>
                </a:cubicBezTo>
                <a:cubicBezTo>
                  <a:pt x="2859405" y="1745615"/>
                  <a:pt x="2999105" y="1496695"/>
                  <a:pt x="3093085" y="1363345"/>
                </a:cubicBezTo>
                <a:cubicBezTo>
                  <a:pt x="3221990" y="1179830"/>
                  <a:pt x="3346450" y="1032510"/>
                  <a:pt x="3463290" y="963930"/>
                </a:cubicBezTo>
                <a:lnTo>
                  <a:pt x="3463290" y="956945"/>
                </a:lnTo>
                <a:cubicBezTo>
                  <a:pt x="3441700" y="969010"/>
                  <a:pt x="3416300" y="988060"/>
                  <a:pt x="3392805" y="1006475"/>
                </a:cubicBezTo>
                <a:cubicBezTo>
                  <a:pt x="3333115" y="1055370"/>
                  <a:pt x="3291840" y="1099185"/>
                  <a:pt x="3233421" y="1169035"/>
                </a:cubicBezTo>
                <a:close/>
                <a:moveTo>
                  <a:pt x="3232785" y="1331595"/>
                </a:moveTo>
                <a:cubicBezTo>
                  <a:pt x="3065780" y="1509395"/>
                  <a:pt x="2956560" y="1699260"/>
                  <a:pt x="2855596" y="1948180"/>
                </a:cubicBezTo>
                <a:lnTo>
                  <a:pt x="2858135" y="1948180"/>
                </a:lnTo>
                <a:cubicBezTo>
                  <a:pt x="2929255" y="1765935"/>
                  <a:pt x="3058160" y="1532890"/>
                  <a:pt x="3148330" y="1432560"/>
                </a:cubicBezTo>
                <a:cubicBezTo>
                  <a:pt x="3253740" y="1311275"/>
                  <a:pt x="3355975" y="1188085"/>
                  <a:pt x="3462655" y="1108710"/>
                </a:cubicBezTo>
                <a:lnTo>
                  <a:pt x="3462655" y="1106805"/>
                </a:lnTo>
                <a:cubicBezTo>
                  <a:pt x="3380105" y="1161415"/>
                  <a:pt x="3317240" y="1238885"/>
                  <a:pt x="3232785" y="1331595"/>
                </a:cubicBezTo>
                <a:close/>
                <a:moveTo>
                  <a:pt x="3216910" y="1617345"/>
                </a:moveTo>
                <a:cubicBezTo>
                  <a:pt x="3136265" y="1691640"/>
                  <a:pt x="3060700" y="1838325"/>
                  <a:pt x="3065146" y="1939925"/>
                </a:cubicBezTo>
                <a:cubicBezTo>
                  <a:pt x="3065780" y="1941830"/>
                  <a:pt x="3065146" y="1945005"/>
                  <a:pt x="3065146" y="1948180"/>
                </a:cubicBezTo>
                <a:lnTo>
                  <a:pt x="3068955" y="1948180"/>
                </a:lnTo>
                <a:cubicBezTo>
                  <a:pt x="3068321" y="1941195"/>
                  <a:pt x="3066415" y="1932305"/>
                  <a:pt x="3067685" y="1925320"/>
                </a:cubicBezTo>
                <a:cubicBezTo>
                  <a:pt x="3068955" y="1879600"/>
                  <a:pt x="3084196" y="1825625"/>
                  <a:pt x="3110865" y="1769110"/>
                </a:cubicBezTo>
                <a:cubicBezTo>
                  <a:pt x="3162935" y="1659890"/>
                  <a:pt x="3228975" y="1599565"/>
                  <a:pt x="3328035" y="1538605"/>
                </a:cubicBezTo>
                <a:cubicBezTo>
                  <a:pt x="3382646" y="1497965"/>
                  <a:pt x="3422015" y="1465580"/>
                  <a:pt x="3462655" y="1428115"/>
                </a:cubicBezTo>
                <a:lnTo>
                  <a:pt x="3462655" y="1424305"/>
                </a:lnTo>
                <a:cubicBezTo>
                  <a:pt x="3458210" y="1428115"/>
                  <a:pt x="3454400" y="1431925"/>
                  <a:pt x="3450590" y="1435100"/>
                </a:cubicBezTo>
                <a:cubicBezTo>
                  <a:pt x="3343910" y="1536065"/>
                  <a:pt x="3260090" y="1574165"/>
                  <a:pt x="3216910" y="1617345"/>
                </a:cubicBezTo>
                <a:close/>
                <a:moveTo>
                  <a:pt x="3391535" y="1827530"/>
                </a:moveTo>
                <a:cubicBezTo>
                  <a:pt x="3367405" y="1853565"/>
                  <a:pt x="3348990" y="1916430"/>
                  <a:pt x="3357246" y="1948180"/>
                </a:cubicBezTo>
                <a:lnTo>
                  <a:pt x="3359785" y="1948180"/>
                </a:lnTo>
                <a:cubicBezTo>
                  <a:pt x="3356610" y="1911985"/>
                  <a:pt x="3364230" y="1875790"/>
                  <a:pt x="3382010" y="1845945"/>
                </a:cubicBezTo>
                <a:cubicBezTo>
                  <a:pt x="3405505" y="1807845"/>
                  <a:pt x="3430905" y="1797050"/>
                  <a:pt x="3463290" y="1789430"/>
                </a:cubicBezTo>
                <a:lnTo>
                  <a:pt x="3463290" y="1785620"/>
                </a:lnTo>
                <a:cubicBezTo>
                  <a:pt x="3435350" y="1790065"/>
                  <a:pt x="3409315" y="1807210"/>
                  <a:pt x="3391535" y="1827530"/>
                </a:cubicBezTo>
                <a:close/>
                <a:moveTo>
                  <a:pt x="3284855" y="1677670"/>
                </a:moveTo>
                <a:cubicBezTo>
                  <a:pt x="3206750" y="1738630"/>
                  <a:pt x="3156585" y="1859915"/>
                  <a:pt x="3166110" y="1948180"/>
                </a:cubicBezTo>
                <a:lnTo>
                  <a:pt x="3168650" y="1948180"/>
                </a:lnTo>
                <a:cubicBezTo>
                  <a:pt x="3163571" y="1898015"/>
                  <a:pt x="3176905" y="1837055"/>
                  <a:pt x="3204846" y="1782445"/>
                </a:cubicBezTo>
                <a:cubicBezTo>
                  <a:pt x="3278505" y="1638300"/>
                  <a:pt x="3375025" y="1647190"/>
                  <a:pt x="3463290" y="1586230"/>
                </a:cubicBezTo>
                <a:lnTo>
                  <a:pt x="3463290" y="1582420"/>
                </a:lnTo>
                <a:cubicBezTo>
                  <a:pt x="3463290" y="1582420"/>
                  <a:pt x="3463290" y="1582420"/>
                  <a:pt x="3463290" y="1582420"/>
                </a:cubicBezTo>
                <a:cubicBezTo>
                  <a:pt x="3405505" y="1623695"/>
                  <a:pt x="3324860" y="1642745"/>
                  <a:pt x="3284855" y="1677670"/>
                </a:cubicBezTo>
                <a:close/>
                <a:moveTo>
                  <a:pt x="3277235" y="1837055"/>
                </a:moveTo>
                <a:cubicBezTo>
                  <a:pt x="3263900" y="1871345"/>
                  <a:pt x="3258185" y="1908810"/>
                  <a:pt x="3261360" y="1945005"/>
                </a:cubicBezTo>
                <a:cubicBezTo>
                  <a:pt x="3261360" y="1945640"/>
                  <a:pt x="3261360" y="1946910"/>
                  <a:pt x="3261996" y="1948180"/>
                </a:cubicBezTo>
                <a:lnTo>
                  <a:pt x="3267075" y="1948180"/>
                </a:lnTo>
                <a:cubicBezTo>
                  <a:pt x="3267075" y="1947545"/>
                  <a:pt x="3267075" y="1947545"/>
                  <a:pt x="3267075" y="1946910"/>
                </a:cubicBezTo>
                <a:cubicBezTo>
                  <a:pt x="3258821" y="1864995"/>
                  <a:pt x="3299460" y="1768475"/>
                  <a:pt x="3375660" y="1731010"/>
                </a:cubicBezTo>
                <a:cubicBezTo>
                  <a:pt x="3399790" y="1718310"/>
                  <a:pt x="3434715" y="1715135"/>
                  <a:pt x="3463290" y="1708785"/>
                </a:cubicBezTo>
                <a:lnTo>
                  <a:pt x="3463290" y="1703070"/>
                </a:lnTo>
                <a:cubicBezTo>
                  <a:pt x="3440430" y="1708150"/>
                  <a:pt x="3415030" y="1711325"/>
                  <a:pt x="3393440" y="1717675"/>
                </a:cubicBezTo>
                <a:cubicBezTo>
                  <a:pt x="3341371" y="1734185"/>
                  <a:pt x="3296921" y="1783715"/>
                  <a:pt x="3277235" y="1837055"/>
                </a:cubicBezTo>
                <a:close/>
                <a:moveTo>
                  <a:pt x="2953385" y="1438910"/>
                </a:moveTo>
                <a:cubicBezTo>
                  <a:pt x="2814321" y="1683385"/>
                  <a:pt x="2722246" y="1843405"/>
                  <a:pt x="2665096" y="1948180"/>
                </a:cubicBezTo>
                <a:lnTo>
                  <a:pt x="2665730" y="1948180"/>
                </a:lnTo>
                <a:cubicBezTo>
                  <a:pt x="2766696" y="1779905"/>
                  <a:pt x="2907030" y="1519555"/>
                  <a:pt x="3039746" y="1292860"/>
                </a:cubicBezTo>
                <a:cubicBezTo>
                  <a:pt x="3157221" y="1090930"/>
                  <a:pt x="3305175" y="905510"/>
                  <a:pt x="3462655" y="820420"/>
                </a:cubicBezTo>
                <a:lnTo>
                  <a:pt x="3462655" y="817245"/>
                </a:lnTo>
                <a:cubicBezTo>
                  <a:pt x="3453130" y="822325"/>
                  <a:pt x="3442335" y="829310"/>
                  <a:pt x="3433446" y="833755"/>
                </a:cubicBezTo>
                <a:cubicBezTo>
                  <a:pt x="3241040" y="955675"/>
                  <a:pt x="3099435" y="1175385"/>
                  <a:pt x="2953385" y="1438910"/>
                </a:cubicBezTo>
                <a:close/>
                <a:moveTo>
                  <a:pt x="2828290" y="846455"/>
                </a:moveTo>
                <a:cubicBezTo>
                  <a:pt x="2789555" y="960755"/>
                  <a:pt x="2766060" y="1068705"/>
                  <a:pt x="2713355" y="1180465"/>
                </a:cubicBezTo>
                <a:cubicBezTo>
                  <a:pt x="2584450" y="1471930"/>
                  <a:pt x="2338071" y="1789430"/>
                  <a:pt x="2098040" y="1948180"/>
                </a:cubicBezTo>
                <a:lnTo>
                  <a:pt x="2104390" y="1948180"/>
                </a:lnTo>
                <a:cubicBezTo>
                  <a:pt x="2118996" y="1939290"/>
                  <a:pt x="2133600" y="1925955"/>
                  <a:pt x="2149475" y="1915795"/>
                </a:cubicBezTo>
                <a:cubicBezTo>
                  <a:pt x="2368550" y="1748155"/>
                  <a:pt x="2565400" y="1492250"/>
                  <a:pt x="2693671" y="1228725"/>
                </a:cubicBezTo>
                <a:cubicBezTo>
                  <a:pt x="2781300" y="1054735"/>
                  <a:pt x="2800350" y="908685"/>
                  <a:pt x="2856865" y="780415"/>
                </a:cubicBezTo>
                <a:cubicBezTo>
                  <a:pt x="2975610" y="497205"/>
                  <a:pt x="3220085" y="230505"/>
                  <a:pt x="3462655" y="125730"/>
                </a:cubicBezTo>
                <a:lnTo>
                  <a:pt x="3462655" y="124460"/>
                </a:lnTo>
                <a:cubicBezTo>
                  <a:pt x="3194685" y="229235"/>
                  <a:pt x="2924810" y="564515"/>
                  <a:pt x="2828290" y="846455"/>
                </a:cubicBezTo>
                <a:close/>
                <a:moveTo>
                  <a:pt x="2940685" y="968375"/>
                </a:moveTo>
                <a:cubicBezTo>
                  <a:pt x="2904490" y="1043940"/>
                  <a:pt x="2884171" y="1115060"/>
                  <a:pt x="2855596" y="1181100"/>
                </a:cubicBezTo>
                <a:cubicBezTo>
                  <a:pt x="2752725" y="1428115"/>
                  <a:pt x="2547621" y="1745615"/>
                  <a:pt x="2354580" y="1946275"/>
                </a:cubicBezTo>
                <a:cubicBezTo>
                  <a:pt x="2353946" y="1946910"/>
                  <a:pt x="2353310" y="1947545"/>
                  <a:pt x="2352675" y="1948180"/>
                </a:cubicBezTo>
                <a:lnTo>
                  <a:pt x="2354580" y="1948180"/>
                </a:lnTo>
                <a:cubicBezTo>
                  <a:pt x="2411096" y="1895475"/>
                  <a:pt x="2468246" y="1821815"/>
                  <a:pt x="2530475" y="1741170"/>
                </a:cubicBezTo>
                <a:cubicBezTo>
                  <a:pt x="2860040" y="1287780"/>
                  <a:pt x="2863850" y="1127760"/>
                  <a:pt x="2952750" y="949325"/>
                </a:cubicBezTo>
                <a:cubicBezTo>
                  <a:pt x="3054985" y="734695"/>
                  <a:pt x="3258821" y="491490"/>
                  <a:pt x="3463290" y="404495"/>
                </a:cubicBezTo>
                <a:lnTo>
                  <a:pt x="3463290" y="401320"/>
                </a:lnTo>
                <a:cubicBezTo>
                  <a:pt x="3246121" y="494665"/>
                  <a:pt x="3044190" y="744220"/>
                  <a:pt x="2940685" y="968375"/>
                </a:cubicBezTo>
                <a:close/>
                <a:moveTo>
                  <a:pt x="2931796" y="800100"/>
                </a:moveTo>
                <a:cubicBezTo>
                  <a:pt x="2886710" y="881380"/>
                  <a:pt x="2845435" y="1006475"/>
                  <a:pt x="2824480" y="1073150"/>
                </a:cubicBezTo>
                <a:cubicBezTo>
                  <a:pt x="2800985" y="1139825"/>
                  <a:pt x="2772410" y="1207135"/>
                  <a:pt x="2738121" y="1276350"/>
                </a:cubicBezTo>
                <a:cubicBezTo>
                  <a:pt x="2648585" y="1453515"/>
                  <a:pt x="2555875" y="1593215"/>
                  <a:pt x="2427605" y="1746250"/>
                </a:cubicBezTo>
                <a:cubicBezTo>
                  <a:pt x="2358390" y="1828165"/>
                  <a:pt x="2289810" y="1896745"/>
                  <a:pt x="2228850" y="1947545"/>
                </a:cubicBezTo>
                <a:lnTo>
                  <a:pt x="2237740" y="1947545"/>
                </a:lnTo>
                <a:cubicBezTo>
                  <a:pt x="2239010" y="1946275"/>
                  <a:pt x="2240280" y="1945005"/>
                  <a:pt x="2242185" y="1943735"/>
                </a:cubicBezTo>
                <a:cubicBezTo>
                  <a:pt x="2452371" y="1760220"/>
                  <a:pt x="2644775" y="1490980"/>
                  <a:pt x="2770505" y="1220470"/>
                </a:cubicBezTo>
                <a:cubicBezTo>
                  <a:pt x="2823846" y="1114425"/>
                  <a:pt x="2855596" y="966470"/>
                  <a:pt x="2919730" y="836295"/>
                </a:cubicBezTo>
                <a:cubicBezTo>
                  <a:pt x="3041650" y="581660"/>
                  <a:pt x="3267075" y="346710"/>
                  <a:pt x="3463290" y="267335"/>
                </a:cubicBezTo>
                <a:lnTo>
                  <a:pt x="3463290" y="261620"/>
                </a:lnTo>
                <a:cubicBezTo>
                  <a:pt x="3247390" y="348615"/>
                  <a:pt x="3039110" y="591185"/>
                  <a:pt x="2931796" y="800100"/>
                </a:cubicBezTo>
                <a:close/>
                <a:moveTo>
                  <a:pt x="3079750" y="1060450"/>
                </a:moveTo>
                <a:cubicBezTo>
                  <a:pt x="3014346" y="1162050"/>
                  <a:pt x="2974975" y="1257300"/>
                  <a:pt x="2929255" y="1341755"/>
                </a:cubicBezTo>
                <a:cubicBezTo>
                  <a:pt x="2837180" y="1518920"/>
                  <a:pt x="2684146" y="1772285"/>
                  <a:pt x="2568575" y="1948180"/>
                </a:cubicBezTo>
                <a:lnTo>
                  <a:pt x="2571750" y="1948180"/>
                </a:lnTo>
                <a:cubicBezTo>
                  <a:pt x="2600960" y="1904365"/>
                  <a:pt x="2631440" y="1856740"/>
                  <a:pt x="2665096" y="1804035"/>
                </a:cubicBezTo>
                <a:cubicBezTo>
                  <a:pt x="2826385" y="1550035"/>
                  <a:pt x="2929890" y="1349375"/>
                  <a:pt x="3037840" y="1136650"/>
                </a:cubicBezTo>
                <a:cubicBezTo>
                  <a:pt x="3132455" y="966470"/>
                  <a:pt x="3296921" y="760730"/>
                  <a:pt x="3463925" y="681355"/>
                </a:cubicBezTo>
                <a:lnTo>
                  <a:pt x="3463925" y="678180"/>
                </a:lnTo>
                <a:cubicBezTo>
                  <a:pt x="3321050" y="742950"/>
                  <a:pt x="3167380" y="920115"/>
                  <a:pt x="3079750" y="1060450"/>
                </a:cubicBezTo>
                <a:close/>
                <a:moveTo>
                  <a:pt x="2969260" y="1089025"/>
                </a:moveTo>
                <a:cubicBezTo>
                  <a:pt x="2854325" y="1372235"/>
                  <a:pt x="2668271" y="1689735"/>
                  <a:pt x="2463800" y="1948180"/>
                </a:cubicBezTo>
                <a:lnTo>
                  <a:pt x="2467610" y="1948180"/>
                </a:lnTo>
                <a:cubicBezTo>
                  <a:pt x="2507615" y="1898015"/>
                  <a:pt x="2551430" y="1838960"/>
                  <a:pt x="2597150" y="1772285"/>
                </a:cubicBezTo>
                <a:cubicBezTo>
                  <a:pt x="2827021" y="1434465"/>
                  <a:pt x="2874010" y="1306195"/>
                  <a:pt x="2993390" y="1047115"/>
                </a:cubicBezTo>
                <a:cubicBezTo>
                  <a:pt x="3103880" y="831850"/>
                  <a:pt x="3278505" y="632460"/>
                  <a:pt x="3463290" y="541020"/>
                </a:cubicBezTo>
                <a:lnTo>
                  <a:pt x="3463290" y="539750"/>
                </a:lnTo>
                <a:cubicBezTo>
                  <a:pt x="3260090" y="629920"/>
                  <a:pt x="3067685" y="878840"/>
                  <a:pt x="2969260" y="1089025"/>
                </a:cubicBezTo>
                <a:close/>
                <a:moveTo>
                  <a:pt x="3280410" y="1435100"/>
                </a:moveTo>
                <a:cubicBezTo>
                  <a:pt x="3241675" y="1473200"/>
                  <a:pt x="3198496" y="1507490"/>
                  <a:pt x="3166110" y="1541780"/>
                </a:cubicBezTo>
                <a:cubicBezTo>
                  <a:pt x="3075940" y="1634490"/>
                  <a:pt x="2959735" y="1823720"/>
                  <a:pt x="2961640" y="1946275"/>
                </a:cubicBezTo>
                <a:cubicBezTo>
                  <a:pt x="2961640" y="1946910"/>
                  <a:pt x="2961640" y="1947545"/>
                  <a:pt x="2961640" y="1948180"/>
                </a:cubicBezTo>
                <a:lnTo>
                  <a:pt x="2964815" y="1948180"/>
                </a:lnTo>
                <a:cubicBezTo>
                  <a:pt x="2962275" y="1902460"/>
                  <a:pt x="2981960" y="1834515"/>
                  <a:pt x="3020696" y="1757045"/>
                </a:cubicBezTo>
                <a:cubicBezTo>
                  <a:pt x="3079115" y="1640840"/>
                  <a:pt x="3152775" y="1550670"/>
                  <a:pt x="3245485" y="1472565"/>
                </a:cubicBezTo>
                <a:cubicBezTo>
                  <a:pt x="3317875" y="1405890"/>
                  <a:pt x="3394710" y="1325245"/>
                  <a:pt x="3464560" y="1264285"/>
                </a:cubicBezTo>
                <a:lnTo>
                  <a:pt x="3464560" y="1261110"/>
                </a:lnTo>
                <a:cubicBezTo>
                  <a:pt x="3461385" y="1263650"/>
                  <a:pt x="3458210" y="1266190"/>
                  <a:pt x="3455035" y="1268730"/>
                </a:cubicBezTo>
                <a:cubicBezTo>
                  <a:pt x="3395980" y="1318260"/>
                  <a:pt x="3334385" y="1384300"/>
                  <a:pt x="3280410" y="1435100"/>
                </a:cubicBezTo>
                <a:close/>
                <a:moveTo>
                  <a:pt x="1610996" y="1073150"/>
                </a:moveTo>
                <a:cubicBezTo>
                  <a:pt x="1682115" y="1026795"/>
                  <a:pt x="1774190" y="989965"/>
                  <a:pt x="1901825" y="917575"/>
                </a:cubicBezTo>
                <a:cubicBezTo>
                  <a:pt x="2447290" y="601345"/>
                  <a:pt x="2646046" y="154305"/>
                  <a:pt x="2706371" y="635"/>
                </a:cubicBezTo>
                <a:lnTo>
                  <a:pt x="2706371" y="635"/>
                </a:lnTo>
                <a:cubicBezTo>
                  <a:pt x="2609850" y="215900"/>
                  <a:pt x="2390140" y="692150"/>
                  <a:pt x="1736090" y="1001395"/>
                </a:cubicBezTo>
                <a:cubicBezTo>
                  <a:pt x="1707515" y="1015365"/>
                  <a:pt x="1680210" y="1029970"/>
                  <a:pt x="1652271" y="1045845"/>
                </a:cubicBezTo>
                <a:cubicBezTo>
                  <a:pt x="1356996" y="1212215"/>
                  <a:pt x="1123950" y="1468120"/>
                  <a:pt x="958850" y="1791335"/>
                </a:cubicBezTo>
                <a:cubicBezTo>
                  <a:pt x="930910" y="1847850"/>
                  <a:pt x="901700" y="1903095"/>
                  <a:pt x="885190" y="1948180"/>
                </a:cubicBezTo>
                <a:lnTo>
                  <a:pt x="886460" y="1948180"/>
                </a:lnTo>
                <a:cubicBezTo>
                  <a:pt x="942340" y="1832610"/>
                  <a:pt x="1014095" y="1671955"/>
                  <a:pt x="1136015" y="1510665"/>
                </a:cubicBezTo>
                <a:cubicBezTo>
                  <a:pt x="1267460" y="1332230"/>
                  <a:pt x="1424305" y="1186815"/>
                  <a:pt x="1610996" y="1073150"/>
                </a:cubicBezTo>
                <a:close/>
                <a:moveTo>
                  <a:pt x="1993900" y="906145"/>
                </a:moveTo>
                <a:cubicBezTo>
                  <a:pt x="2491740" y="576580"/>
                  <a:pt x="2688590" y="190500"/>
                  <a:pt x="2791460" y="0"/>
                </a:cubicBezTo>
                <a:lnTo>
                  <a:pt x="2787015" y="0"/>
                </a:lnTo>
                <a:cubicBezTo>
                  <a:pt x="2724150" y="110490"/>
                  <a:pt x="2709546" y="142240"/>
                  <a:pt x="2641600" y="248285"/>
                </a:cubicBezTo>
                <a:cubicBezTo>
                  <a:pt x="2512060" y="447040"/>
                  <a:pt x="2298065" y="712470"/>
                  <a:pt x="1945640" y="930275"/>
                </a:cubicBezTo>
                <a:cubicBezTo>
                  <a:pt x="1729105" y="1054100"/>
                  <a:pt x="1616710" y="1134110"/>
                  <a:pt x="1475740" y="1275080"/>
                </a:cubicBezTo>
                <a:cubicBezTo>
                  <a:pt x="1257935" y="1492885"/>
                  <a:pt x="1117600" y="1745615"/>
                  <a:pt x="1018540" y="1939925"/>
                </a:cubicBezTo>
                <a:cubicBezTo>
                  <a:pt x="1017270" y="1942465"/>
                  <a:pt x="1016000" y="1945005"/>
                  <a:pt x="1014095" y="1947545"/>
                </a:cubicBezTo>
                <a:lnTo>
                  <a:pt x="1020445" y="1947545"/>
                </a:lnTo>
                <a:cubicBezTo>
                  <a:pt x="1020445" y="1946910"/>
                  <a:pt x="1021080" y="1946275"/>
                  <a:pt x="1021080" y="1945640"/>
                </a:cubicBezTo>
                <a:cubicBezTo>
                  <a:pt x="1361440" y="1257935"/>
                  <a:pt x="1713230" y="1073785"/>
                  <a:pt x="1993900" y="906145"/>
                </a:cubicBezTo>
                <a:close/>
                <a:moveTo>
                  <a:pt x="2329815" y="1649095"/>
                </a:moveTo>
                <a:cubicBezTo>
                  <a:pt x="2762885" y="1156970"/>
                  <a:pt x="2713355" y="883285"/>
                  <a:pt x="2832100" y="643890"/>
                </a:cubicBezTo>
                <a:cubicBezTo>
                  <a:pt x="2945130" y="386080"/>
                  <a:pt x="3192780" y="109220"/>
                  <a:pt x="3435985" y="0"/>
                </a:cubicBezTo>
                <a:lnTo>
                  <a:pt x="3429000" y="0"/>
                </a:lnTo>
                <a:cubicBezTo>
                  <a:pt x="3360421" y="28575"/>
                  <a:pt x="3284221" y="85090"/>
                  <a:pt x="3228975" y="128270"/>
                </a:cubicBezTo>
                <a:cubicBezTo>
                  <a:pt x="3028315" y="290195"/>
                  <a:pt x="2857500" y="525780"/>
                  <a:pt x="2775585" y="784860"/>
                </a:cubicBezTo>
                <a:cubicBezTo>
                  <a:pt x="2734310" y="935990"/>
                  <a:pt x="2700021" y="1075055"/>
                  <a:pt x="2625725" y="1216660"/>
                </a:cubicBezTo>
                <a:cubicBezTo>
                  <a:pt x="2484755" y="1506220"/>
                  <a:pt x="2204085" y="1824990"/>
                  <a:pt x="1950085" y="1947545"/>
                </a:cubicBezTo>
                <a:lnTo>
                  <a:pt x="1954530" y="1947545"/>
                </a:lnTo>
                <a:cubicBezTo>
                  <a:pt x="2065655" y="1899920"/>
                  <a:pt x="2219960" y="1768475"/>
                  <a:pt x="2329815" y="1649095"/>
                </a:cubicBezTo>
                <a:close/>
                <a:moveTo>
                  <a:pt x="2124075" y="863600"/>
                </a:moveTo>
                <a:cubicBezTo>
                  <a:pt x="2499996" y="572135"/>
                  <a:pt x="2682875" y="287655"/>
                  <a:pt x="2873375" y="0"/>
                </a:cubicBezTo>
                <a:lnTo>
                  <a:pt x="2869565" y="0"/>
                </a:lnTo>
                <a:cubicBezTo>
                  <a:pt x="2856230" y="19050"/>
                  <a:pt x="2840355" y="43180"/>
                  <a:pt x="2821305" y="73025"/>
                </a:cubicBezTo>
                <a:cubicBezTo>
                  <a:pt x="2560955" y="481965"/>
                  <a:pt x="2299971" y="756285"/>
                  <a:pt x="1915796" y="1007745"/>
                </a:cubicBezTo>
                <a:cubicBezTo>
                  <a:pt x="1550035" y="1270635"/>
                  <a:pt x="1331596" y="1624965"/>
                  <a:pt x="1144271" y="1947545"/>
                </a:cubicBezTo>
                <a:lnTo>
                  <a:pt x="1147446" y="1947545"/>
                </a:lnTo>
                <a:cubicBezTo>
                  <a:pt x="1159510" y="1927225"/>
                  <a:pt x="1172210" y="1906270"/>
                  <a:pt x="1185546" y="1883410"/>
                </a:cubicBezTo>
                <a:cubicBezTo>
                  <a:pt x="1607821" y="1151255"/>
                  <a:pt x="1903096" y="1035685"/>
                  <a:pt x="2124075" y="863600"/>
                </a:cubicBezTo>
                <a:close/>
                <a:moveTo>
                  <a:pt x="1897380" y="883285"/>
                </a:moveTo>
                <a:cubicBezTo>
                  <a:pt x="2282825" y="659130"/>
                  <a:pt x="2513330" y="342265"/>
                  <a:pt x="2626996" y="635"/>
                </a:cubicBezTo>
                <a:lnTo>
                  <a:pt x="2624455" y="635"/>
                </a:lnTo>
                <a:cubicBezTo>
                  <a:pt x="2618740" y="16510"/>
                  <a:pt x="2616835" y="22225"/>
                  <a:pt x="2611755" y="37465"/>
                </a:cubicBezTo>
                <a:cubicBezTo>
                  <a:pt x="2470785" y="432435"/>
                  <a:pt x="2189480" y="727075"/>
                  <a:pt x="1833246" y="916940"/>
                </a:cubicBezTo>
                <a:cubicBezTo>
                  <a:pt x="1715771" y="981710"/>
                  <a:pt x="1581785" y="1025525"/>
                  <a:pt x="1470660" y="1089660"/>
                </a:cubicBezTo>
                <a:cubicBezTo>
                  <a:pt x="1137285" y="1274445"/>
                  <a:pt x="910590" y="1557655"/>
                  <a:pt x="771525" y="1899920"/>
                </a:cubicBezTo>
                <a:cubicBezTo>
                  <a:pt x="764540" y="1917065"/>
                  <a:pt x="758190" y="1932940"/>
                  <a:pt x="751840" y="1948815"/>
                </a:cubicBezTo>
                <a:lnTo>
                  <a:pt x="754380" y="1948815"/>
                </a:lnTo>
                <a:cubicBezTo>
                  <a:pt x="798830" y="1838325"/>
                  <a:pt x="861060" y="1692275"/>
                  <a:pt x="965835" y="1544955"/>
                </a:cubicBezTo>
                <a:cubicBezTo>
                  <a:pt x="1308735" y="1069975"/>
                  <a:pt x="1666875" y="1028700"/>
                  <a:pt x="1897380" y="883285"/>
                </a:cubicBezTo>
                <a:close/>
                <a:moveTo>
                  <a:pt x="1822450" y="892810"/>
                </a:moveTo>
                <a:cubicBezTo>
                  <a:pt x="2157096" y="714375"/>
                  <a:pt x="2433321" y="420370"/>
                  <a:pt x="2538096" y="23495"/>
                </a:cubicBezTo>
                <a:cubicBezTo>
                  <a:pt x="2541271" y="13335"/>
                  <a:pt x="2543175" y="5715"/>
                  <a:pt x="2544446" y="0"/>
                </a:cubicBezTo>
                <a:lnTo>
                  <a:pt x="2541271" y="0"/>
                </a:lnTo>
                <a:cubicBezTo>
                  <a:pt x="2540000" y="3810"/>
                  <a:pt x="2538730" y="8255"/>
                  <a:pt x="2537460" y="13970"/>
                </a:cubicBezTo>
                <a:cubicBezTo>
                  <a:pt x="2429510" y="428625"/>
                  <a:pt x="2138680" y="735330"/>
                  <a:pt x="1762760" y="920115"/>
                </a:cubicBezTo>
                <a:cubicBezTo>
                  <a:pt x="1629410" y="989330"/>
                  <a:pt x="1470025" y="1031240"/>
                  <a:pt x="1341755" y="1097915"/>
                </a:cubicBezTo>
                <a:cubicBezTo>
                  <a:pt x="995680" y="1270635"/>
                  <a:pt x="756920" y="1551940"/>
                  <a:pt x="630555" y="1906905"/>
                </a:cubicBezTo>
                <a:cubicBezTo>
                  <a:pt x="625475" y="1920875"/>
                  <a:pt x="621030" y="1934210"/>
                  <a:pt x="616585" y="1947545"/>
                </a:cubicBezTo>
                <a:lnTo>
                  <a:pt x="619125" y="1947545"/>
                </a:lnTo>
                <a:cubicBezTo>
                  <a:pt x="655320" y="1844675"/>
                  <a:pt x="706755" y="1712595"/>
                  <a:pt x="796290" y="1579245"/>
                </a:cubicBezTo>
                <a:cubicBezTo>
                  <a:pt x="1151255" y="1065530"/>
                  <a:pt x="1550035" y="1052195"/>
                  <a:pt x="1822450" y="892810"/>
                </a:cubicBezTo>
                <a:close/>
                <a:moveTo>
                  <a:pt x="2179955" y="880745"/>
                </a:moveTo>
                <a:cubicBezTo>
                  <a:pt x="2495550" y="612140"/>
                  <a:pt x="2707640" y="328930"/>
                  <a:pt x="2842896" y="146685"/>
                </a:cubicBezTo>
                <a:cubicBezTo>
                  <a:pt x="2870200" y="109855"/>
                  <a:pt x="2926715" y="33020"/>
                  <a:pt x="2954655" y="0"/>
                </a:cubicBezTo>
                <a:lnTo>
                  <a:pt x="2951480" y="0"/>
                </a:lnTo>
                <a:cubicBezTo>
                  <a:pt x="2948305" y="3810"/>
                  <a:pt x="2944496" y="8255"/>
                  <a:pt x="2940685" y="12700"/>
                </a:cubicBezTo>
                <a:cubicBezTo>
                  <a:pt x="2723515" y="294005"/>
                  <a:pt x="2573021" y="532130"/>
                  <a:pt x="2193925" y="864870"/>
                </a:cubicBezTo>
                <a:cubicBezTo>
                  <a:pt x="1718946" y="1234440"/>
                  <a:pt x="1551940" y="1527810"/>
                  <a:pt x="1270635" y="1947545"/>
                </a:cubicBezTo>
                <a:lnTo>
                  <a:pt x="1273810" y="1947545"/>
                </a:lnTo>
                <a:cubicBezTo>
                  <a:pt x="1274446" y="1946910"/>
                  <a:pt x="1274446" y="1946275"/>
                  <a:pt x="1275080" y="1945640"/>
                </a:cubicBezTo>
                <a:cubicBezTo>
                  <a:pt x="1303021" y="1905635"/>
                  <a:pt x="1332865" y="1859280"/>
                  <a:pt x="1367155" y="1807210"/>
                </a:cubicBezTo>
                <a:cubicBezTo>
                  <a:pt x="1623696" y="1408430"/>
                  <a:pt x="1842135" y="1140460"/>
                  <a:pt x="2179955" y="880745"/>
                </a:cubicBezTo>
                <a:close/>
                <a:moveTo>
                  <a:pt x="2309496" y="835660"/>
                </a:moveTo>
                <a:cubicBezTo>
                  <a:pt x="2542540" y="599440"/>
                  <a:pt x="2703830" y="398145"/>
                  <a:pt x="2859405" y="206375"/>
                </a:cubicBezTo>
                <a:cubicBezTo>
                  <a:pt x="2934335" y="113665"/>
                  <a:pt x="2993390" y="42545"/>
                  <a:pt x="3035300" y="635"/>
                </a:cubicBezTo>
                <a:cubicBezTo>
                  <a:pt x="3035300" y="635"/>
                  <a:pt x="3035300" y="635"/>
                  <a:pt x="3035935" y="0"/>
                </a:cubicBezTo>
                <a:lnTo>
                  <a:pt x="3031490" y="0"/>
                </a:lnTo>
                <a:cubicBezTo>
                  <a:pt x="3029585" y="1905"/>
                  <a:pt x="3027680" y="3810"/>
                  <a:pt x="3026410" y="5080"/>
                </a:cubicBezTo>
                <a:cubicBezTo>
                  <a:pt x="2827021" y="226695"/>
                  <a:pt x="2674621" y="441960"/>
                  <a:pt x="2461260" y="671195"/>
                </a:cubicBezTo>
                <a:cubicBezTo>
                  <a:pt x="2364105" y="779780"/>
                  <a:pt x="2242185" y="897890"/>
                  <a:pt x="2135505" y="1002030"/>
                </a:cubicBezTo>
                <a:cubicBezTo>
                  <a:pt x="1800860" y="1341755"/>
                  <a:pt x="1630680" y="1646555"/>
                  <a:pt x="1395096" y="1948180"/>
                </a:cubicBezTo>
                <a:lnTo>
                  <a:pt x="1398905" y="1948180"/>
                </a:lnTo>
                <a:cubicBezTo>
                  <a:pt x="1400175" y="1946275"/>
                  <a:pt x="1401446" y="1945005"/>
                  <a:pt x="1402715" y="1943735"/>
                </a:cubicBezTo>
                <a:cubicBezTo>
                  <a:pt x="1454150" y="1879600"/>
                  <a:pt x="1512571" y="1797050"/>
                  <a:pt x="1579880" y="1701800"/>
                </a:cubicBezTo>
                <a:cubicBezTo>
                  <a:pt x="1831340" y="1341120"/>
                  <a:pt x="1998980" y="1128395"/>
                  <a:pt x="2309496" y="835660"/>
                </a:cubicBezTo>
                <a:close/>
                <a:moveTo>
                  <a:pt x="2512060" y="1176020"/>
                </a:moveTo>
                <a:cubicBezTo>
                  <a:pt x="2602230" y="1015365"/>
                  <a:pt x="2646046" y="855980"/>
                  <a:pt x="2721610" y="708025"/>
                </a:cubicBezTo>
                <a:cubicBezTo>
                  <a:pt x="2852421" y="443230"/>
                  <a:pt x="3121025" y="122555"/>
                  <a:pt x="3356610" y="635"/>
                </a:cubicBezTo>
                <a:lnTo>
                  <a:pt x="3349625" y="635"/>
                </a:lnTo>
                <a:cubicBezTo>
                  <a:pt x="3348355" y="1270"/>
                  <a:pt x="3347721" y="1905"/>
                  <a:pt x="3346450" y="1905"/>
                </a:cubicBezTo>
                <a:cubicBezTo>
                  <a:pt x="3253105" y="53975"/>
                  <a:pt x="3183255" y="112395"/>
                  <a:pt x="3094990" y="196215"/>
                </a:cubicBezTo>
                <a:cubicBezTo>
                  <a:pt x="2870200" y="415290"/>
                  <a:pt x="2714625" y="671195"/>
                  <a:pt x="2616200" y="946785"/>
                </a:cubicBezTo>
                <a:cubicBezTo>
                  <a:pt x="2475865" y="1302385"/>
                  <a:pt x="2155190" y="1760220"/>
                  <a:pt x="1850390" y="1948180"/>
                </a:cubicBezTo>
                <a:lnTo>
                  <a:pt x="1856740" y="1948180"/>
                </a:lnTo>
                <a:cubicBezTo>
                  <a:pt x="1878965" y="1936115"/>
                  <a:pt x="1900555" y="1917065"/>
                  <a:pt x="1924050" y="1901825"/>
                </a:cubicBezTo>
                <a:cubicBezTo>
                  <a:pt x="2155190" y="1724660"/>
                  <a:pt x="2364740" y="1448435"/>
                  <a:pt x="2512060" y="1176020"/>
                </a:cubicBezTo>
                <a:close/>
                <a:moveTo>
                  <a:pt x="2035175" y="1661160"/>
                </a:moveTo>
                <a:cubicBezTo>
                  <a:pt x="2426971" y="1179830"/>
                  <a:pt x="2525396" y="866775"/>
                  <a:pt x="2708275" y="607060"/>
                </a:cubicBezTo>
                <a:cubicBezTo>
                  <a:pt x="2860675" y="381635"/>
                  <a:pt x="3098165" y="108585"/>
                  <a:pt x="3277235" y="0"/>
                </a:cubicBezTo>
                <a:lnTo>
                  <a:pt x="3270250" y="0"/>
                </a:lnTo>
                <a:cubicBezTo>
                  <a:pt x="3259455" y="6985"/>
                  <a:pt x="3248660" y="15875"/>
                  <a:pt x="3235960" y="23495"/>
                </a:cubicBezTo>
                <a:cubicBezTo>
                  <a:pt x="3007360" y="191135"/>
                  <a:pt x="2766060" y="492125"/>
                  <a:pt x="2600325" y="772160"/>
                </a:cubicBezTo>
                <a:cubicBezTo>
                  <a:pt x="2499996" y="949325"/>
                  <a:pt x="2446021" y="1062990"/>
                  <a:pt x="2360296" y="1196975"/>
                </a:cubicBezTo>
                <a:cubicBezTo>
                  <a:pt x="2197735" y="1460500"/>
                  <a:pt x="1956435" y="1789430"/>
                  <a:pt x="1744346" y="1947545"/>
                </a:cubicBezTo>
                <a:lnTo>
                  <a:pt x="1747521" y="1947545"/>
                </a:lnTo>
                <a:cubicBezTo>
                  <a:pt x="1825625" y="1898650"/>
                  <a:pt x="1947546" y="1766570"/>
                  <a:pt x="2035175" y="1661160"/>
                </a:cubicBezTo>
                <a:close/>
                <a:moveTo>
                  <a:pt x="3199130" y="0"/>
                </a:moveTo>
                <a:lnTo>
                  <a:pt x="3189605" y="0"/>
                </a:lnTo>
                <a:cubicBezTo>
                  <a:pt x="3129915" y="40640"/>
                  <a:pt x="3012440" y="161925"/>
                  <a:pt x="2988946" y="186690"/>
                </a:cubicBezTo>
                <a:cubicBezTo>
                  <a:pt x="2603500" y="600075"/>
                  <a:pt x="2347596" y="1030605"/>
                  <a:pt x="2075180" y="1408430"/>
                </a:cubicBezTo>
                <a:cubicBezTo>
                  <a:pt x="1957071" y="1574800"/>
                  <a:pt x="1767205" y="1826260"/>
                  <a:pt x="1631315" y="1947545"/>
                </a:cubicBezTo>
                <a:lnTo>
                  <a:pt x="1639571" y="1947545"/>
                </a:lnTo>
                <a:cubicBezTo>
                  <a:pt x="1645285" y="1941830"/>
                  <a:pt x="1651000" y="1934845"/>
                  <a:pt x="1657350" y="1930400"/>
                </a:cubicBezTo>
                <a:cubicBezTo>
                  <a:pt x="2075180" y="1511300"/>
                  <a:pt x="2419985" y="848360"/>
                  <a:pt x="2837180" y="366395"/>
                </a:cubicBezTo>
                <a:cubicBezTo>
                  <a:pt x="2921000" y="264160"/>
                  <a:pt x="3103880" y="66040"/>
                  <a:pt x="3199130" y="0"/>
                </a:cubicBezTo>
                <a:close/>
                <a:moveTo>
                  <a:pt x="2517775" y="683895"/>
                </a:moveTo>
                <a:cubicBezTo>
                  <a:pt x="2735580" y="422275"/>
                  <a:pt x="2994660" y="103505"/>
                  <a:pt x="3115946" y="0"/>
                </a:cubicBezTo>
                <a:lnTo>
                  <a:pt x="3111500" y="0"/>
                </a:lnTo>
                <a:cubicBezTo>
                  <a:pt x="3103246" y="6985"/>
                  <a:pt x="3096260" y="15240"/>
                  <a:pt x="3086100" y="22860"/>
                </a:cubicBezTo>
                <a:cubicBezTo>
                  <a:pt x="2989580" y="107950"/>
                  <a:pt x="2732405" y="420370"/>
                  <a:pt x="2573655" y="612140"/>
                </a:cubicBezTo>
                <a:cubicBezTo>
                  <a:pt x="2506346" y="692785"/>
                  <a:pt x="2435225" y="777875"/>
                  <a:pt x="2361565" y="864870"/>
                </a:cubicBezTo>
                <a:cubicBezTo>
                  <a:pt x="1990725" y="1289685"/>
                  <a:pt x="1770380" y="1664335"/>
                  <a:pt x="1517015" y="1947545"/>
                </a:cubicBezTo>
                <a:lnTo>
                  <a:pt x="1518285" y="1947545"/>
                </a:lnTo>
                <a:cubicBezTo>
                  <a:pt x="1614805" y="1852295"/>
                  <a:pt x="1725296" y="1693545"/>
                  <a:pt x="1857375" y="1515110"/>
                </a:cubicBezTo>
                <a:cubicBezTo>
                  <a:pt x="2149475" y="1110615"/>
                  <a:pt x="2273300" y="975360"/>
                  <a:pt x="2517775" y="683895"/>
                </a:cubicBezTo>
                <a:close/>
              </a:path>
            </a:pathLst>
          </a:custGeom>
          <a:gradFill>
            <a:gsLst>
              <a:gs pos="0">
                <a:srgbClr val="08303F">
                  <a:alpha val="12156"/>
                </a:srgbClr>
              </a:gs>
              <a:gs pos="100000">
                <a:srgbClr val="000000">
                  <a:alpha val="30588"/>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 name="Google Shape;11;p2"/>
          <p:cNvSpPr/>
          <p:nvPr/>
        </p:nvSpPr>
        <p:spPr>
          <a:xfrm>
            <a:off x="-1174326" y="2220424"/>
            <a:ext cx="4361569" cy="4289199"/>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08303F">
                  <a:alpha val="14901"/>
                </a:srgbClr>
              </a:gs>
              <a:gs pos="100000">
                <a:srgbClr val="17727E">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 name="Google Shape;12;p2"/>
          <p:cNvSpPr/>
          <p:nvPr/>
        </p:nvSpPr>
        <p:spPr>
          <a:xfrm>
            <a:off x="6439062" y="-278417"/>
            <a:ext cx="3947121" cy="3881628"/>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198D8C">
                  <a:alpha val="14901"/>
                </a:srgbClr>
              </a:gs>
              <a:gs pos="100000">
                <a:srgbClr val="08303F">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 name="Google Shape;13;p2"/>
          <p:cNvSpPr txBox="1"/>
          <p:nvPr>
            <p:ph type="ctrTitle"/>
          </p:nvPr>
        </p:nvSpPr>
        <p:spPr>
          <a:xfrm>
            <a:off x="975250" y="1991825"/>
            <a:ext cx="7193400" cy="1159800"/>
          </a:xfrm>
          <a:prstGeom prst="rect">
            <a:avLst/>
          </a:prstGeom>
          <a:noFill/>
          <a:ln>
            <a:noFill/>
          </a:ln>
          <a:effectLst>
            <a:outerShdw rotWithShape="0" algn="bl" dir="5400000" dist="19050">
              <a:schemeClr val="accent1">
                <a:alpha val="14900"/>
              </a:schemeClr>
            </a:outerShdw>
          </a:effectLst>
        </p:spPr>
        <p:txBody>
          <a:bodyPr anchorCtr="0" anchor="ctr" bIns="0" lIns="0" spcFirstLastPara="1" rIns="0" wrap="square" tIns="0">
            <a:noAutofit/>
          </a:bodyPr>
          <a:lstStyle>
            <a:lvl1pPr lvl="0" rtl="0" algn="l">
              <a:lnSpc>
                <a:spcPct val="90000"/>
              </a:lnSpc>
              <a:spcBef>
                <a:spcPts val="0"/>
              </a:spcBef>
              <a:spcAft>
                <a:spcPts val="0"/>
              </a:spcAft>
              <a:buSzPts val="6000"/>
              <a:buNone/>
              <a:defRPr sz="6000"/>
            </a:lvl1pPr>
            <a:lvl2pPr lvl="1" rtl="0" algn="l">
              <a:lnSpc>
                <a:spcPct val="90000"/>
              </a:lnSpc>
              <a:spcBef>
                <a:spcPts val="0"/>
              </a:spcBef>
              <a:spcAft>
                <a:spcPts val="0"/>
              </a:spcAft>
              <a:buSzPts val="6000"/>
              <a:buNone/>
              <a:defRPr sz="6000"/>
            </a:lvl2pPr>
            <a:lvl3pPr lvl="2" rtl="0" algn="l">
              <a:lnSpc>
                <a:spcPct val="90000"/>
              </a:lnSpc>
              <a:spcBef>
                <a:spcPts val="0"/>
              </a:spcBef>
              <a:spcAft>
                <a:spcPts val="0"/>
              </a:spcAft>
              <a:buSzPts val="6000"/>
              <a:buNone/>
              <a:defRPr sz="6000"/>
            </a:lvl3pPr>
            <a:lvl4pPr lvl="3" rtl="0" algn="l">
              <a:lnSpc>
                <a:spcPct val="90000"/>
              </a:lnSpc>
              <a:spcBef>
                <a:spcPts val="0"/>
              </a:spcBef>
              <a:spcAft>
                <a:spcPts val="0"/>
              </a:spcAft>
              <a:buSzPts val="6000"/>
              <a:buNone/>
              <a:defRPr sz="6000"/>
            </a:lvl4pPr>
            <a:lvl5pPr lvl="4" rtl="0" algn="l">
              <a:lnSpc>
                <a:spcPct val="90000"/>
              </a:lnSpc>
              <a:spcBef>
                <a:spcPts val="0"/>
              </a:spcBef>
              <a:spcAft>
                <a:spcPts val="0"/>
              </a:spcAft>
              <a:buSzPts val="6000"/>
              <a:buNone/>
              <a:defRPr sz="6000"/>
            </a:lvl5pPr>
            <a:lvl6pPr lvl="5" rtl="0" algn="l">
              <a:lnSpc>
                <a:spcPct val="90000"/>
              </a:lnSpc>
              <a:spcBef>
                <a:spcPts val="0"/>
              </a:spcBef>
              <a:spcAft>
                <a:spcPts val="0"/>
              </a:spcAft>
              <a:buSzPts val="6000"/>
              <a:buNone/>
              <a:defRPr sz="6000"/>
            </a:lvl6pPr>
            <a:lvl7pPr lvl="6" rtl="0" algn="l">
              <a:lnSpc>
                <a:spcPct val="90000"/>
              </a:lnSpc>
              <a:spcBef>
                <a:spcPts val="0"/>
              </a:spcBef>
              <a:spcAft>
                <a:spcPts val="0"/>
              </a:spcAft>
              <a:buSzPts val="6000"/>
              <a:buNone/>
              <a:defRPr sz="6000"/>
            </a:lvl7pPr>
            <a:lvl8pPr lvl="7" rtl="0" algn="l">
              <a:lnSpc>
                <a:spcPct val="90000"/>
              </a:lnSpc>
              <a:spcBef>
                <a:spcPts val="0"/>
              </a:spcBef>
              <a:spcAft>
                <a:spcPts val="0"/>
              </a:spcAft>
              <a:buSzPts val="6000"/>
              <a:buNone/>
              <a:defRPr sz="6000"/>
            </a:lvl8pPr>
            <a:lvl9pPr lvl="8" rtl="0" algn="l">
              <a:lnSpc>
                <a:spcPct val="90000"/>
              </a:lnSpc>
              <a:spcBef>
                <a:spcPts val="0"/>
              </a:spcBef>
              <a:spcAft>
                <a:spcPts val="0"/>
              </a:spcAft>
              <a:buSzPts val="6000"/>
              <a:buNone/>
              <a:defRPr sz="6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0" name="Shape 70"/>
        <p:cNvGrpSpPr/>
        <p:nvPr/>
      </p:nvGrpSpPr>
      <p:grpSpPr>
        <a:xfrm>
          <a:off x="0" y="0"/>
          <a:ext cx="0" cy="0"/>
          <a:chOff x="0" y="0"/>
          <a:chExt cx="0" cy="0"/>
        </a:xfrm>
      </p:grpSpPr>
      <p:sp>
        <p:nvSpPr>
          <p:cNvPr id="71" name="Google Shape;71;p11"/>
          <p:cNvSpPr/>
          <p:nvPr/>
        </p:nvSpPr>
        <p:spPr>
          <a:xfrm>
            <a:off x="-25" y="0"/>
            <a:ext cx="9144762" cy="5144869"/>
          </a:xfrm>
          <a:custGeom>
            <a:rect b="b" l="l" r="r" t="t"/>
            <a:pathLst>
              <a:path extrusionOk="0" h="1948814" w="3463925">
                <a:moveTo>
                  <a:pt x="1413510" y="17145"/>
                </a:moveTo>
                <a:cubicBezTo>
                  <a:pt x="1419225" y="11430"/>
                  <a:pt x="1425575" y="5715"/>
                  <a:pt x="1431925" y="0"/>
                </a:cubicBezTo>
                <a:lnTo>
                  <a:pt x="1427480" y="0"/>
                </a:lnTo>
                <a:cubicBezTo>
                  <a:pt x="1343660" y="73025"/>
                  <a:pt x="1261110" y="173355"/>
                  <a:pt x="1177925" y="281305"/>
                </a:cubicBezTo>
                <a:cubicBezTo>
                  <a:pt x="758190" y="851535"/>
                  <a:pt x="725805" y="1256030"/>
                  <a:pt x="667385" y="1413510"/>
                </a:cubicBezTo>
                <a:cubicBezTo>
                  <a:pt x="607060" y="1603375"/>
                  <a:pt x="505460" y="1791335"/>
                  <a:pt x="392430" y="1948180"/>
                </a:cubicBezTo>
                <a:lnTo>
                  <a:pt x="394970" y="1948180"/>
                </a:lnTo>
                <a:cubicBezTo>
                  <a:pt x="405130" y="1938655"/>
                  <a:pt x="411480" y="1922780"/>
                  <a:pt x="421005" y="1911985"/>
                </a:cubicBezTo>
                <a:cubicBezTo>
                  <a:pt x="703580" y="1497330"/>
                  <a:pt x="688975" y="1271905"/>
                  <a:pt x="785495" y="1014095"/>
                </a:cubicBezTo>
                <a:cubicBezTo>
                  <a:pt x="916305" y="648335"/>
                  <a:pt x="1150620" y="271145"/>
                  <a:pt x="1413510" y="17145"/>
                </a:cubicBezTo>
                <a:close/>
                <a:moveTo>
                  <a:pt x="1920875" y="1196975"/>
                </a:moveTo>
                <a:cubicBezTo>
                  <a:pt x="2319655" y="975995"/>
                  <a:pt x="2611120" y="624840"/>
                  <a:pt x="2814955" y="190500"/>
                </a:cubicBezTo>
                <a:cubicBezTo>
                  <a:pt x="2827655" y="167005"/>
                  <a:pt x="2880360" y="45085"/>
                  <a:pt x="2897505" y="0"/>
                </a:cubicBezTo>
                <a:lnTo>
                  <a:pt x="2894330" y="0"/>
                </a:lnTo>
                <a:cubicBezTo>
                  <a:pt x="2717165" y="443865"/>
                  <a:pt x="2457450" y="840105"/>
                  <a:pt x="2059305" y="1108075"/>
                </a:cubicBezTo>
                <a:cubicBezTo>
                  <a:pt x="2020570" y="1134110"/>
                  <a:pt x="1981200" y="1158875"/>
                  <a:pt x="1940560" y="1181735"/>
                </a:cubicBezTo>
                <a:cubicBezTo>
                  <a:pt x="1545590" y="1394460"/>
                  <a:pt x="1271905" y="1689100"/>
                  <a:pt x="1103630" y="1944370"/>
                </a:cubicBezTo>
                <a:cubicBezTo>
                  <a:pt x="1102360" y="1945640"/>
                  <a:pt x="1101725" y="1946910"/>
                  <a:pt x="1101725" y="1947545"/>
                </a:cubicBezTo>
                <a:lnTo>
                  <a:pt x="1105535" y="1947545"/>
                </a:lnTo>
                <a:cubicBezTo>
                  <a:pt x="1106170" y="1946910"/>
                  <a:pt x="1106805" y="1945640"/>
                  <a:pt x="1107440" y="1944370"/>
                </a:cubicBezTo>
                <a:cubicBezTo>
                  <a:pt x="1276985" y="1691005"/>
                  <a:pt x="1529080" y="1414780"/>
                  <a:pt x="1920875" y="1196975"/>
                </a:cubicBezTo>
                <a:close/>
                <a:moveTo>
                  <a:pt x="1291590" y="6350"/>
                </a:moveTo>
                <a:cubicBezTo>
                  <a:pt x="1293495" y="3810"/>
                  <a:pt x="1295400" y="1905"/>
                  <a:pt x="1297305" y="0"/>
                </a:cubicBezTo>
                <a:lnTo>
                  <a:pt x="1287780" y="0"/>
                </a:lnTo>
                <a:cubicBezTo>
                  <a:pt x="1233805" y="55245"/>
                  <a:pt x="1109345" y="224155"/>
                  <a:pt x="1100455" y="238760"/>
                </a:cubicBezTo>
                <a:cubicBezTo>
                  <a:pt x="944880" y="461010"/>
                  <a:pt x="805180" y="720090"/>
                  <a:pt x="711835" y="982980"/>
                </a:cubicBezTo>
                <a:cubicBezTo>
                  <a:pt x="678180" y="1072515"/>
                  <a:pt x="664210" y="1144270"/>
                  <a:pt x="621665" y="1276985"/>
                </a:cubicBezTo>
                <a:cubicBezTo>
                  <a:pt x="513715" y="1597660"/>
                  <a:pt x="344170" y="1816100"/>
                  <a:pt x="239395" y="1930400"/>
                </a:cubicBezTo>
                <a:cubicBezTo>
                  <a:pt x="234950" y="1936750"/>
                  <a:pt x="229235" y="1940560"/>
                  <a:pt x="222885" y="1947545"/>
                </a:cubicBezTo>
                <a:lnTo>
                  <a:pt x="232410" y="1947545"/>
                </a:lnTo>
                <a:cubicBezTo>
                  <a:pt x="618490" y="1522730"/>
                  <a:pt x="638175" y="1179830"/>
                  <a:pt x="735965" y="935990"/>
                </a:cubicBezTo>
                <a:cubicBezTo>
                  <a:pt x="862965" y="599440"/>
                  <a:pt x="1068705" y="256540"/>
                  <a:pt x="1291590" y="6350"/>
                </a:cubicBezTo>
                <a:close/>
                <a:moveTo>
                  <a:pt x="1994535" y="0"/>
                </a:moveTo>
                <a:lnTo>
                  <a:pt x="1985645" y="0"/>
                </a:lnTo>
                <a:cubicBezTo>
                  <a:pt x="1681480" y="373380"/>
                  <a:pt x="1433195" y="822960"/>
                  <a:pt x="1155700" y="1283970"/>
                </a:cubicBezTo>
                <a:cubicBezTo>
                  <a:pt x="1024890" y="1506855"/>
                  <a:pt x="880110" y="1731010"/>
                  <a:pt x="740410" y="1928495"/>
                </a:cubicBezTo>
                <a:cubicBezTo>
                  <a:pt x="734060" y="1938020"/>
                  <a:pt x="730885" y="1941830"/>
                  <a:pt x="726440" y="1948180"/>
                </a:cubicBezTo>
                <a:lnTo>
                  <a:pt x="731520" y="1948180"/>
                </a:lnTo>
                <a:cubicBezTo>
                  <a:pt x="1170940" y="1356360"/>
                  <a:pt x="1524635" y="580390"/>
                  <a:pt x="1979930" y="17145"/>
                </a:cubicBezTo>
                <a:cubicBezTo>
                  <a:pt x="1984375" y="10795"/>
                  <a:pt x="1989455" y="5715"/>
                  <a:pt x="1994535" y="0"/>
                </a:cubicBezTo>
                <a:close/>
                <a:moveTo>
                  <a:pt x="1257935" y="324485"/>
                </a:moveTo>
                <a:cubicBezTo>
                  <a:pt x="1363980" y="191770"/>
                  <a:pt x="1476375" y="80010"/>
                  <a:pt x="1580515" y="0"/>
                </a:cubicBezTo>
                <a:lnTo>
                  <a:pt x="1574800" y="0"/>
                </a:lnTo>
                <a:cubicBezTo>
                  <a:pt x="1471295" y="79375"/>
                  <a:pt x="1360170" y="190500"/>
                  <a:pt x="1256030" y="321945"/>
                </a:cubicBezTo>
                <a:cubicBezTo>
                  <a:pt x="1015365" y="624840"/>
                  <a:pt x="842010" y="987425"/>
                  <a:pt x="768985" y="1343660"/>
                </a:cubicBezTo>
                <a:cubicBezTo>
                  <a:pt x="730885" y="1528445"/>
                  <a:pt x="666115" y="1706245"/>
                  <a:pt x="576580" y="1872615"/>
                </a:cubicBezTo>
                <a:cubicBezTo>
                  <a:pt x="562610" y="1898015"/>
                  <a:pt x="548640" y="1922780"/>
                  <a:pt x="533400" y="1947545"/>
                </a:cubicBezTo>
                <a:lnTo>
                  <a:pt x="537210" y="1947545"/>
                </a:lnTo>
                <a:cubicBezTo>
                  <a:pt x="551815" y="1923415"/>
                  <a:pt x="565785" y="1899285"/>
                  <a:pt x="579120" y="1874520"/>
                </a:cubicBezTo>
                <a:cubicBezTo>
                  <a:pt x="669290" y="1708150"/>
                  <a:pt x="734060" y="1529715"/>
                  <a:pt x="772160" y="1344295"/>
                </a:cubicBezTo>
                <a:cubicBezTo>
                  <a:pt x="844550" y="989330"/>
                  <a:pt x="1017270" y="626745"/>
                  <a:pt x="1257935" y="324485"/>
                </a:cubicBezTo>
                <a:close/>
                <a:moveTo>
                  <a:pt x="1598930" y="307975"/>
                </a:moveTo>
                <a:cubicBezTo>
                  <a:pt x="1688465" y="182880"/>
                  <a:pt x="1772920" y="79375"/>
                  <a:pt x="1850390" y="635"/>
                </a:cubicBezTo>
                <a:lnTo>
                  <a:pt x="1845310" y="635"/>
                </a:lnTo>
                <a:cubicBezTo>
                  <a:pt x="1769745" y="78740"/>
                  <a:pt x="1685925" y="180975"/>
                  <a:pt x="1596390" y="306070"/>
                </a:cubicBezTo>
                <a:cubicBezTo>
                  <a:pt x="1393190" y="589280"/>
                  <a:pt x="1184910" y="955675"/>
                  <a:pt x="1024255" y="1311275"/>
                </a:cubicBezTo>
                <a:cubicBezTo>
                  <a:pt x="908685" y="1568450"/>
                  <a:pt x="778510" y="1783715"/>
                  <a:pt x="665480" y="1948815"/>
                </a:cubicBezTo>
                <a:lnTo>
                  <a:pt x="669290" y="1948815"/>
                </a:lnTo>
                <a:cubicBezTo>
                  <a:pt x="782320" y="1783715"/>
                  <a:pt x="911225" y="1569085"/>
                  <a:pt x="1026795" y="1313180"/>
                </a:cubicBezTo>
                <a:cubicBezTo>
                  <a:pt x="1187450" y="956945"/>
                  <a:pt x="1395730" y="590550"/>
                  <a:pt x="1598930" y="307975"/>
                </a:cubicBezTo>
                <a:close/>
                <a:moveTo>
                  <a:pt x="2136140" y="0"/>
                </a:moveTo>
                <a:lnTo>
                  <a:pt x="2132965" y="0"/>
                </a:lnTo>
                <a:cubicBezTo>
                  <a:pt x="2118995" y="18415"/>
                  <a:pt x="2105660" y="37465"/>
                  <a:pt x="2091055" y="57785"/>
                </a:cubicBezTo>
                <a:cubicBezTo>
                  <a:pt x="2032000" y="141605"/>
                  <a:pt x="1967865" y="239395"/>
                  <a:pt x="1898650" y="347345"/>
                </a:cubicBezTo>
                <a:cubicBezTo>
                  <a:pt x="1722120" y="623570"/>
                  <a:pt x="1591945" y="835025"/>
                  <a:pt x="1414145" y="1089660"/>
                </a:cubicBezTo>
                <a:cubicBezTo>
                  <a:pt x="1203325" y="1386840"/>
                  <a:pt x="983615" y="1673860"/>
                  <a:pt x="793115" y="1947545"/>
                </a:cubicBezTo>
                <a:lnTo>
                  <a:pt x="793115" y="1947545"/>
                </a:lnTo>
                <a:cubicBezTo>
                  <a:pt x="956945" y="1732280"/>
                  <a:pt x="1104265" y="1514475"/>
                  <a:pt x="1282700" y="1278890"/>
                </a:cubicBezTo>
                <a:cubicBezTo>
                  <a:pt x="1608455" y="842645"/>
                  <a:pt x="1868170" y="374650"/>
                  <a:pt x="2136140" y="0"/>
                </a:cubicBezTo>
                <a:close/>
                <a:moveTo>
                  <a:pt x="1801495" y="1117600"/>
                </a:moveTo>
                <a:cubicBezTo>
                  <a:pt x="2167255" y="791210"/>
                  <a:pt x="2410460" y="352425"/>
                  <a:pt x="2586990" y="635"/>
                </a:cubicBezTo>
                <a:lnTo>
                  <a:pt x="2583815" y="635"/>
                </a:lnTo>
                <a:cubicBezTo>
                  <a:pt x="2582545" y="3175"/>
                  <a:pt x="2581910" y="5080"/>
                  <a:pt x="2580640" y="6985"/>
                </a:cubicBezTo>
                <a:cubicBezTo>
                  <a:pt x="2522855" y="120015"/>
                  <a:pt x="2452370" y="256540"/>
                  <a:pt x="2363470" y="406400"/>
                </a:cubicBezTo>
                <a:cubicBezTo>
                  <a:pt x="1903730" y="1162050"/>
                  <a:pt x="1669415" y="1159510"/>
                  <a:pt x="1307465" y="1546860"/>
                </a:cubicBezTo>
                <a:cubicBezTo>
                  <a:pt x="1191895" y="1668145"/>
                  <a:pt x="1069975" y="1812290"/>
                  <a:pt x="977900" y="1948815"/>
                </a:cubicBezTo>
                <a:lnTo>
                  <a:pt x="979170" y="1948815"/>
                </a:lnTo>
                <a:cubicBezTo>
                  <a:pt x="998220" y="1929765"/>
                  <a:pt x="1012190" y="1901190"/>
                  <a:pt x="1031240" y="1879600"/>
                </a:cubicBezTo>
                <a:cubicBezTo>
                  <a:pt x="1397635" y="1396365"/>
                  <a:pt x="1617345" y="1283335"/>
                  <a:pt x="1801495" y="1117600"/>
                </a:cubicBezTo>
                <a:close/>
                <a:moveTo>
                  <a:pt x="1793875" y="1215390"/>
                </a:moveTo>
                <a:cubicBezTo>
                  <a:pt x="2159635" y="979170"/>
                  <a:pt x="2433955" y="625475"/>
                  <a:pt x="2641600" y="213360"/>
                </a:cubicBezTo>
                <a:cubicBezTo>
                  <a:pt x="2654300" y="189230"/>
                  <a:pt x="2722245" y="50165"/>
                  <a:pt x="2743200" y="635"/>
                </a:cubicBezTo>
                <a:lnTo>
                  <a:pt x="2736215" y="635"/>
                </a:lnTo>
                <a:cubicBezTo>
                  <a:pt x="2528570" y="462915"/>
                  <a:pt x="2258695" y="888365"/>
                  <a:pt x="1835150" y="1179830"/>
                </a:cubicBezTo>
                <a:cubicBezTo>
                  <a:pt x="1460500" y="1417955"/>
                  <a:pt x="1215390" y="1689100"/>
                  <a:pt x="1036955" y="1948815"/>
                </a:cubicBezTo>
                <a:lnTo>
                  <a:pt x="1044575" y="1948815"/>
                </a:lnTo>
                <a:cubicBezTo>
                  <a:pt x="1049655" y="1941830"/>
                  <a:pt x="1053465" y="1936115"/>
                  <a:pt x="1059180" y="1927860"/>
                </a:cubicBezTo>
                <a:cubicBezTo>
                  <a:pt x="1226820" y="1690370"/>
                  <a:pt x="1459865" y="1431925"/>
                  <a:pt x="1793875" y="1215390"/>
                </a:cubicBezTo>
                <a:close/>
                <a:moveTo>
                  <a:pt x="1604645" y="1184275"/>
                </a:moveTo>
                <a:cubicBezTo>
                  <a:pt x="1973580" y="825500"/>
                  <a:pt x="2223135" y="372745"/>
                  <a:pt x="2435225" y="635"/>
                </a:cubicBezTo>
                <a:cubicBezTo>
                  <a:pt x="2435225" y="635"/>
                  <a:pt x="2435225" y="635"/>
                  <a:pt x="2435225" y="635"/>
                </a:cubicBezTo>
                <a:lnTo>
                  <a:pt x="2431415" y="635"/>
                </a:lnTo>
                <a:cubicBezTo>
                  <a:pt x="2160270" y="481330"/>
                  <a:pt x="1910080" y="904240"/>
                  <a:pt x="1536065" y="1244600"/>
                </a:cubicBezTo>
                <a:cubicBezTo>
                  <a:pt x="1283970" y="1476375"/>
                  <a:pt x="1062355" y="1734820"/>
                  <a:pt x="918845" y="1948815"/>
                </a:cubicBezTo>
                <a:lnTo>
                  <a:pt x="918845" y="1948815"/>
                </a:lnTo>
                <a:cubicBezTo>
                  <a:pt x="1144905" y="1640205"/>
                  <a:pt x="1324610" y="1439545"/>
                  <a:pt x="1604645" y="1184275"/>
                </a:cubicBezTo>
                <a:close/>
                <a:moveTo>
                  <a:pt x="2125980" y="254000"/>
                </a:moveTo>
                <a:cubicBezTo>
                  <a:pt x="2184400" y="158750"/>
                  <a:pt x="2237105" y="72390"/>
                  <a:pt x="2284730" y="0"/>
                </a:cubicBezTo>
                <a:lnTo>
                  <a:pt x="2280920" y="0"/>
                </a:lnTo>
                <a:cubicBezTo>
                  <a:pt x="2233295" y="72390"/>
                  <a:pt x="2181225" y="158115"/>
                  <a:pt x="2123440" y="252095"/>
                </a:cubicBezTo>
                <a:cubicBezTo>
                  <a:pt x="1936750" y="556895"/>
                  <a:pt x="1703705" y="936625"/>
                  <a:pt x="1407795" y="1260475"/>
                </a:cubicBezTo>
                <a:cubicBezTo>
                  <a:pt x="1191260" y="1497330"/>
                  <a:pt x="1006475" y="1737360"/>
                  <a:pt x="853440" y="1948180"/>
                </a:cubicBezTo>
                <a:lnTo>
                  <a:pt x="857885" y="1948180"/>
                </a:lnTo>
                <a:cubicBezTo>
                  <a:pt x="1010920" y="1737995"/>
                  <a:pt x="1195070" y="1499235"/>
                  <a:pt x="1410335" y="1263650"/>
                </a:cubicBezTo>
                <a:cubicBezTo>
                  <a:pt x="1706245" y="939165"/>
                  <a:pt x="1939290" y="559435"/>
                  <a:pt x="2125980" y="254000"/>
                </a:cubicBezTo>
                <a:close/>
                <a:moveTo>
                  <a:pt x="1708785" y="3810"/>
                </a:moveTo>
                <a:cubicBezTo>
                  <a:pt x="1710055" y="2540"/>
                  <a:pt x="1711325" y="1270"/>
                  <a:pt x="1712595" y="0"/>
                </a:cubicBezTo>
                <a:lnTo>
                  <a:pt x="1708150" y="0"/>
                </a:lnTo>
                <a:cubicBezTo>
                  <a:pt x="1397000" y="283845"/>
                  <a:pt x="1134745" y="717550"/>
                  <a:pt x="970280" y="1123950"/>
                </a:cubicBezTo>
                <a:cubicBezTo>
                  <a:pt x="934085" y="1212215"/>
                  <a:pt x="906145" y="1298575"/>
                  <a:pt x="876300" y="1388110"/>
                </a:cubicBezTo>
                <a:cubicBezTo>
                  <a:pt x="807720" y="1589405"/>
                  <a:pt x="705485" y="1778000"/>
                  <a:pt x="603250" y="1947545"/>
                </a:cubicBezTo>
                <a:lnTo>
                  <a:pt x="603250" y="1947545"/>
                </a:lnTo>
                <a:cubicBezTo>
                  <a:pt x="867410" y="1544955"/>
                  <a:pt x="878205" y="1326515"/>
                  <a:pt x="1018540" y="1017905"/>
                </a:cubicBezTo>
                <a:cubicBezTo>
                  <a:pt x="1181100" y="648970"/>
                  <a:pt x="1435100" y="252095"/>
                  <a:pt x="1708785" y="3810"/>
                </a:cubicBezTo>
                <a:close/>
                <a:moveTo>
                  <a:pt x="400685" y="0"/>
                </a:moveTo>
                <a:lnTo>
                  <a:pt x="397510" y="0"/>
                </a:lnTo>
                <a:cubicBezTo>
                  <a:pt x="395605" y="12065"/>
                  <a:pt x="393700" y="24765"/>
                  <a:pt x="391160" y="36830"/>
                </a:cubicBezTo>
                <a:cubicBezTo>
                  <a:pt x="384175" y="69215"/>
                  <a:pt x="374015" y="102870"/>
                  <a:pt x="360680" y="137795"/>
                </a:cubicBezTo>
                <a:cubicBezTo>
                  <a:pt x="314960" y="259080"/>
                  <a:pt x="239395" y="365125"/>
                  <a:pt x="158750" y="422910"/>
                </a:cubicBezTo>
                <a:cubicBezTo>
                  <a:pt x="114935" y="452755"/>
                  <a:pt x="41910" y="517525"/>
                  <a:pt x="635" y="558165"/>
                </a:cubicBezTo>
                <a:lnTo>
                  <a:pt x="635" y="562610"/>
                </a:lnTo>
                <a:cubicBezTo>
                  <a:pt x="102870" y="461645"/>
                  <a:pt x="164465" y="429260"/>
                  <a:pt x="214630" y="379095"/>
                </a:cubicBezTo>
                <a:cubicBezTo>
                  <a:pt x="305435" y="289560"/>
                  <a:pt x="384175" y="125730"/>
                  <a:pt x="400685" y="0"/>
                </a:cubicBezTo>
                <a:close/>
                <a:moveTo>
                  <a:pt x="516890" y="3175"/>
                </a:moveTo>
                <a:cubicBezTo>
                  <a:pt x="516890" y="1905"/>
                  <a:pt x="517525" y="635"/>
                  <a:pt x="517525" y="0"/>
                </a:cubicBezTo>
                <a:lnTo>
                  <a:pt x="514350" y="0"/>
                </a:lnTo>
                <a:cubicBezTo>
                  <a:pt x="514350" y="1270"/>
                  <a:pt x="514350" y="1905"/>
                  <a:pt x="513715" y="3175"/>
                </a:cubicBezTo>
                <a:cubicBezTo>
                  <a:pt x="476885" y="182880"/>
                  <a:pt x="352425" y="400685"/>
                  <a:pt x="235585" y="517525"/>
                </a:cubicBezTo>
                <a:cubicBezTo>
                  <a:pt x="147955" y="605155"/>
                  <a:pt x="78105" y="690880"/>
                  <a:pt x="635" y="775335"/>
                </a:cubicBezTo>
                <a:lnTo>
                  <a:pt x="635" y="780415"/>
                </a:lnTo>
                <a:cubicBezTo>
                  <a:pt x="67310" y="709295"/>
                  <a:pt x="132715" y="627380"/>
                  <a:pt x="204470" y="553720"/>
                </a:cubicBezTo>
                <a:cubicBezTo>
                  <a:pt x="344170" y="421005"/>
                  <a:pt x="474345" y="205105"/>
                  <a:pt x="516890" y="3175"/>
                </a:cubicBezTo>
                <a:close/>
                <a:moveTo>
                  <a:pt x="245110" y="146050"/>
                </a:moveTo>
                <a:cubicBezTo>
                  <a:pt x="266065" y="99060"/>
                  <a:pt x="280035" y="48260"/>
                  <a:pt x="285750" y="635"/>
                </a:cubicBezTo>
                <a:lnTo>
                  <a:pt x="282575" y="635"/>
                </a:lnTo>
                <a:cubicBezTo>
                  <a:pt x="276860" y="48260"/>
                  <a:pt x="263525" y="97790"/>
                  <a:pt x="242570" y="144780"/>
                </a:cubicBezTo>
                <a:cubicBezTo>
                  <a:pt x="202565" y="234315"/>
                  <a:pt x="144145" y="299720"/>
                  <a:pt x="77470" y="328930"/>
                </a:cubicBezTo>
                <a:cubicBezTo>
                  <a:pt x="48895" y="341630"/>
                  <a:pt x="23495" y="354965"/>
                  <a:pt x="0" y="368935"/>
                </a:cubicBezTo>
                <a:lnTo>
                  <a:pt x="0" y="372745"/>
                </a:lnTo>
                <a:cubicBezTo>
                  <a:pt x="23495" y="358775"/>
                  <a:pt x="49530" y="344805"/>
                  <a:pt x="78105" y="332105"/>
                </a:cubicBezTo>
                <a:cubicBezTo>
                  <a:pt x="146050" y="301625"/>
                  <a:pt x="205740" y="235585"/>
                  <a:pt x="245110" y="146050"/>
                </a:cubicBezTo>
                <a:close/>
                <a:moveTo>
                  <a:pt x="174625" y="0"/>
                </a:moveTo>
                <a:lnTo>
                  <a:pt x="168910" y="0"/>
                </a:lnTo>
                <a:cubicBezTo>
                  <a:pt x="156845" y="96520"/>
                  <a:pt x="102235" y="197485"/>
                  <a:pt x="13970" y="226060"/>
                </a:cubicBezTo>
                <a:cubicBezTo>
                  <a:pt x="10160" y="227965"/>
                  <a:pt x="5715" y="228600"/>
                  <a:pt x="635" y="229870"/>
                </a:cubicBezTo>
                <a:lnTo>
                  <a:pt x="635" y="237490"/>
                </a:lnTo>
                <a:cubicBezTo>
                  <a:pt x="97790" y="217805"/>
                  <a:pt x="169545" y="93980"/>
                  <a:pt x="174625" y="0"/>
                </a:cubicBezTo>
                <a:close/>
                <a:moveTo>
                  <a:pt x="62230" y="0"/>
                </a:moveTo>
                <a:lnTo>
                  <a:pt x="58420" y="0"/>
                </a:lnTo>
                <a:cubicBezTo>
                  <a:pt x="48260" y="43180"/>
                  <a:pt x="30480" y="81280"/>
                  <a:pt x="0" y="106680"/>
                </a:cubicBezTo>
                <a:lnTo>
                  <a:pt x="0" y="111125"/>
                </a:lnTo>
                <a:cubicBezTo>
                  <a:pt x="32385" y="85090"/>
                  <a:pt x="53975" y="42545"/>
                  <a:pt x="62230" y="0"/>
                </a:cubicBezTo>
                <a:close/>
                <a:moveTo>
                  <a:pt x="603885" y="1073150"/>
                </a:moveTo>
                <a:cubicBezTo>
                  <a:pt x="686435" y="803910"/>
                  <a:pt x="840105" y="486410"/>
                  <a:pt x="1026160" y="201295"/>
                </a:cubicBezTo>
                <a:cubicBezTo>
                  <a:pt x="1074420" y="127000"/>
                  <a:pt x="1122680" y="59055"/>
                  <a:pt x="1167765" y="0"/>
                </a:cubicBezTo>
                <a:lnTo>
                  <a:pt x="1163320" y="0"/>
                </a:lnTo>
                <a:cubicBezTo>
                  <a:pt x="1118870" y="58420"/>
                  <a:pt x="1071245" y="125095"/>
                  <a:pt x="1023620" y="198755"/>
                </a:cubicBezTo>
                <a:cubicBezTo>
                  <a:pt x="837565" y="483870"/>
                  <a:pt x="683895" y="802005"/>
                  <a:pt x="601345" y="1071880"/>
                </a:cubicBezTo>
                <a:cubicBezTo>
                  <a:pt x="537210" y="1281430"/>
                  <a:pt x="434975" y="1482090"/>
                  <a:pt x="306070" y="1652270"/>
                </a:cubicBezTo>
                <a:cubicBezTo>
                  <a:pt x="209550" y="1779905"/>
                  <a:pt x="100965" y="1885315"/>
                  <a:pt x="2540" y="1948180"/>
                </a:cubicBezTo>
                <a:lnTo>
                  <a:pt x="8890" y="1948180"/>
                </a:lnTo>
                <a:cubicBezTo>
                  <a:pt x="106045" y="1885315"/>
                  <a:pt x="213360" y="1780540"/>
                  <a:pt x="308610" y="1654810"/>
                </a:cubicBezTo>
                <a:cubicBezTo>
                  <a:pt x="437515" y="1483995"/>
                  <a:pt x="539750" y="1282700"/>
                  <a:pt x="603885" y="1073150"/>
                </a:cubicBezTo>
                <a:close/>
                <a:moveTo>
                  <a:pt x="206375" y="1377315"/>
                </a:moveTo>
                <a:cubicBezTo>
                  <a:pt x="423545" y="1107440"/>
                  <a:pt x="494665" y="864870"/>
                  <a:pt x="597535" y="654050"/>
                </a:cubicBezTo>
                <a:cubicBezTo>
                  <a:pt x="674370" y="478790"/>
                  <a:pt x="889635" y="86360"/>
                  <a:pt x="934720" y="0"/>
                </a:cubicBezTo>
                <a:lnTo>
                  <a:pt x="932815" y="0"/>
                </a:lnTo>
                <a:cubicBezTo>
                  <a:pt x="930275" y="4445"/>
                  <a:pt x="927100" y="10160"/>
                  <a:pt x="923290" y="17145"/>
                </a:cubicBezTo>
                <a:cubicBezTo>
                  <a:pt x="674370" y="462915"/>
                  <a:pt x="578485" y="688340"/>
                  <a:pt x="434975" y="1008380"/>
                </a:cubicBezTo>
                <a:cubicBezTo>
                  <a:pt x="334010" y="1214755"/>
                  <a:pt x="175260" y="1449705"/>
                  <a:pt x="635" y="1575435"/>
                </a:cubicBezTo>
                <a:lnTo>
                  <a:pt x="635" y="1579880"/>
                </a:lnTo>
                <a:cubicBezTo>
                  <a:pt x="66675" y="1532890"/>
                  <a:pt x="136525" y="1464310"/>
                  <a:pt x="206375" y="1377315"/>
                </a:cubicBezTo>
                <a:close/>
                <a:moveTo>
                  <a:pt x="497840" y="1109345"/>
                </a:moveTo>
                <a:cubicBezTo>
                  <a:pt x="515620" y="1069340"/>
                  <a:pt x="531495" y="1028700"/>
                  <a:pt x="546100" y="987425"/>
                </a:cubicBezTo>
                <a:cubicBezTo>
                  <a:pt x="646430" y="700405"/>
                  <a:pt x="849630" y="303530"/>
                  <a:pt x="1048385" y="0"/>
                </a:cubicBezTo>
                <a:lnTo>
                  <a:pt x="1044575" y="0"/>
                </a:lnTo>
                <a:cubicBezTo>
                  <a:pt x="1012825" y="48895"/>
                  <a:pt x="980440" y="100330"/>
                  <a:pt x="946150" y="156845"/>
                </a:cubicBezTo>
                <a:cubicBezTo>
                  <a:pt x="673100" y="619760"/>
                  <a:pt x="627380" y="776605"/>
                  <a:pt x="487045" y="1123950"/>
                </a:cubicBezTo>
                <a:cubicBezTo>
                  <a:pt x="384810" y="1356360"/>
                  <a:pt x="200660" y="1626870"/>
                  <a:pt x="0" y="1761490"/>
                </a:cubicBezTo>
                <a:lnTo>
                  <a:pt x="0" y="1765935"/>
                </a:lnTo>
                <a:cubicBezTo>
                  <a:pt x="208280" y="1626870"/>
                  <a:pt x="393700" y="1349375"/>
                  <a:pt x="497840" y="1109345"/>
                </a:cubicBezTo>
                <a:close/>
                <a:moveTo>
                  <a:pt x="436245" y="798195"/>
                </a:moveTo>
                <a:cubicBezTo>
                  <a:pt x="623570" y="421640"/>
                  <a:pt x="748030" y="169545"/>
                  <a:pt x="830580" y="0"/>
                </a:cubicBezTo>
                <a:lnTo>
                  <a:pt x="826770" y="0"/>
                </a:lnTo>
                <a:cubicBezTo>
                  <a:pt x="717550" y="224790"/>
                  <a:pt x="568960" y="525145"/>
                  <a:pt x="433705" y="796290"/>
                </a:cubicBezTo>
                <a:cubicBezTo>
                  <a:pt x="327660" y="1009650"/>
                  <a:pt x="201295" y="1194435"/>
                  <a:pt x="78740" y="1317625"/>
                </a:cubicBezTo>
                <a:cubicBezTo>
                  <a:pt x="52070" y="1344295"/>
                  <a:pt x="26035" y="1367790"/>
                  <a:pt x="635" y="1386840"/>
                </a:cubicBezTo>
                <a:lnTo>
                  <a:pt x="635" y="1391285"/>
                </a:lnTo>
                <a:cubicBezTo>
                  <a:pt x="26670" y="1371600"/>
                  <a:pt x="53340" y="1348105"/>
                  <a:pt x="80645" y="1320165"/>
                </a:cubicBezTo>
                <a:cubicBezTo>
                  <a:pt x="203200" y="1197610"/>
                  <a:pt x="329565" y="1011555"/>
                  <a:pt x="436245" y="798195"/>
                </a:cubicBezTo>
                <a:close/>
                <a:moveTo>
                  <a:pt x="263525" y="674370"/>
                </a:moveTo>
                <a:cubicBezTo>
                  <a:pt x="392430" y="514985"/>
                  <a:pt x="523240" y="264795"/>
                  <a:pt x="617220" y="635"/>
                </a:cubicBezTo>
                <a:lnTo>
                  <a:pt x="614680" y="635"/>
                </a:lnTo>
                <a:cubicBezTo>
                  <a:pt x="612775" y="6350"/>
                  <a:pt x="611505" y="12700"/>
                  <a:pt x="608965" y="17145"/>
                </a:cubicBezTo>
                <a:cubicBezTo>
                  <a:pt x="494030" y="314325"/>
                  <a:pt x="389255" y="514350"/>
                  <a:pt x="236855" y="704215"/>
                </a:cubicBezTo>
                <a:cubicBezTo>
                  <a:pt x="143510" y="829945"/>
                  <a:pt x="73025" y="915035"/>
                  <a:pt x="635" y="991235"/>
                </a:cubicBezTo>
                <a:lnTo>
                  <a:pt x="635" y="995680"/>
                </a:lnTo>
                <a:cubicBezTo>
                  <a:pt x="80645" y="919480"/>
                  <a:pt x="170815" y="795020"/>
                  <a:pt x="263525" y="674370"/>
                </a:cubicBezTo>
                <a:close/>
                <a:moveTo>
                  <a:pt x="727075" y="0"/>
                </a:moveTo>
                <a:lnTo>
                  <a:pt x="720090" y="0"/>
                </a:lnTo>
                <a:cubicBezTo>
                  <a:pt x="517525" y="471170"/>
                  <a:pt x="283845" y="921385"/>
                  <a:pt x="635" y="1192530"/>
                </a:cubicBezTo>
                <a:lnTo>
                  <a:pt x="635" y="1200785"/>
                </a:lnTo>
                <a:cubicBezTo>
                  <a:pt x="13335" y="1189990"/>
                  <a:pt x="26670" y="1177925"/>
                  <a:pt x="40005" y="1164590"/>
                </a:cubicBezTo>
                <a:cubicBezTo>
                  <a:pt x="309880" y="889000"/>
                  <a:pt x="542925" y="431165"/>
                  <a:pt x="727075" y="0"/>
                </a:cubicBezTo>
                <a:close/>
                <a:moveTo>
                  <a:pt x="2894330" y="1308735"/>
                </a:moveTo>
                <a:cubicBezTo>
                  <a:pt x="2820035" y="1350010"/>
                  <a:pt x="2733675" y="1386840"/>
                  <a:pt x="2660015" y="1428750"/>
                </a:cubicBezTo>
                <a:cubicBezTo>
                  <a:pt x="2443480" y="1551940"/>
                  <a:pt x="2284095" y="1712595"/>
                  <a:pt x="2189480" y="1929130"/>
                </a:cubicBezTo>
                <a:cubicBezTo>
                  <a:pt x="2186940" y="1936115"/>
                  <a:pt x="2183130" y="1942465"/>
                  <a:pt x="2181225" y="1948180"/>
                </a:cubicBezTo>
                <a:lnTo>
                  <a:pt x="2184400" y="1948180"/>
                </a:lnTo>
                <a:cubicBezTo>
                  <a:pt x="2216150" y="1877060"/>
                  <a:pt x="2252345" y="1807210"/>
                  <a:pt x="2299970" y="1743710"/>
                </a:cubicBezTo>
                <a:cubicBezTo>
                  <a:pt x="2520315" y="1452880"/>
                  <a:pt x="2752725" y="1401445"/>
                  <a:pt x="2964815" y="1273810"/>
                </a:cubicBezTo>
                <a:cubicBezTo>
                  <a:pt x="3159125" y="1159510"/>
                  <a:pt x="3324860" y="1028065"/>
                  <a:pt x="3463290" y="847725"/>
                </a:cubicBezTo>
                <a:lnTo>
                  <a:pt x="3463290" y="842645"/>
                </a:lnTo>
                <a:cubicBezTo>
                  <a:pt x="3460750" y="846455"/>
                  <a:pt x="3458210" y="849630"/>
                  <a:pt x="3457575" y="850265"/>
                </a:cubicBezTo>
                <a:cubicBezTo>
                  <a:pt x="3300730" y="1050290"/>
                  <a:pt x="3121025" y="1183640"/>
                  <a:pt x="2894330" y="1308735"/>
                </a:cubicBezTo>
                <a:close/>
                <a:moveTo>
                  <a:pt x="3194050" y="955675"/>
                </a:moveTo>
                <a:cubicBezTo>
                  <a:pt x="3044190" y="1083945"/>
                  <a:pt x="2855595" y="1193165"/>
                  <a:pt x="2631440" y="1281430"/>
                </a:cubicBezTo>
                <a:cubicBezTo>
                  <a:pt x="2399030" y="1372235"/>
                  <a:pt x="2209165" y="1498600"/>
                  <a:pt x="2067560" y="1656080"/>
                </a:cubicBezTo>
                <a:cubicBezTo>
                  <a:pt x="1988820" y="1743710"/>
                  <a:pt x="1924685" y="1841500"/>
                  <a:pt x="1876425" y="1947545"/>
                </a:cubicBezTo>
                <a:lnTo>
                  <a:pt x="1883410" y="1947545"/>
                </a:lnTo>
                <a:cubicBezTo>
                  <a:pt x="1931670" y="1843405"/>
                  <a:pt x="1994535" y="1747520"/>
                  <a:pt x="2072005" y="1661160"/>
                </a:cubicBezTo>
                <a:cubicBezTo>
                  <a:pt x="2386965" y="1323340"/>
                  <a:pt x="2643505" y="1318895"/>
                  <a:pt x="2943225" y="1139825"/>
                </a:cubicBezTo>
                <a:cubicBezTo>
                  <a:pt x="3143885" y="1024255"/>
                  <a:pt x="3329940" y="866775"/>
                  <a:pt x="3459480" y="660400"/>
                </a:cubicBezTo>
                <a:cubicBezTo>
                  <a:pt x="3460750" y="658495"/>
                  <a:pt x="3462020" y="656590"/>
                  <a:pt x="3463290" y="654685"/>
                </a:cubicBezTo>
                <a:lnTo>
                  <a:pt x="3463290" y="641350"/>
                </a:lnTo>
                <a:cubicBezTo>
                  <a:pt x="3392805" y="757555"/>
                  <a:pt x="3302635" y="862330"/>
                  <a:pt x="3194050" y="955675"/>
                </a:cubicBezTo>
                <a:close/>
                <a:moveTo>
                  <a:pt x="2715895" y="1346200"/>
                </a:moveTo>
                <a:cubicBezTo>
                  <a:pt x="2506980" y="1438275"/>
                  <a:pt x="2339975" y="1562100"/>
                  <a:pt x="2219960" y="1713865"/>
                </a:cubicBezTo>
                <a:cubicBezTo>
                  <a:pt x="2162810" y="1786255"/>
                  <a:pt x="2116455" y="1864360"/>
                  <a:pt x="2080260" y="1948180"/>
                </a:cubicBezTo>
                <a:lnTo>
                  <a:pt x="2083435" y="1948180"/>
                </a:lnTo>
                <a:cubicBezTo>
                  <a:pt x="2118995" y="1864995"/>
                  <a:pt x="2165350" y="1787525"/>
                  <a:pt x="2221865" y="1715770"/>
                </a:cubicBezTo>
                <a:cubicBezTo>
                  <a:pt x="2442845" y="1437005"/>
                  <a:pt x="2720975" y="1358265"/>
                  <a:pt x="2891790" y="1263650"/>
                </a:cubicBezTo>
                <a:cubicBezTo>
                  <a:pt x="3129280" y="1137285"/>
                  <a:pt x="3352165" y="954405"/>
                  <a:pt x="3462655" y="779145"/>
                </a:cubicBezTo>
                <a:lnTo>
                  <a:pt x="3462655" y="777875"/>
                </a:lnTo>
                <a:cubicBezTo>
                  <a:pt x="3298825" y="1009015"/>
                  <a:pt x="3053080" y="1195705"/>
                  <a:pt x="2715895" y="1346200"/>
                </a:cubicBezTo>
                <a:close/>
                <a:moveTo>
                  <a:pt x="2589530" y="1351915"/>
                </a:moveTo>
                <a:cubicBezTo>
                  <a:pt x="2318385" y="1482090"/>
                  <a:pt x="2115185" y="1664970"/>
                  <a:pt x="1991995" y="1920240"/>
                </a:cubicBezTo>
                <a:cubicBezTo>
                  <a:pt x="1988820" y="1927860"/>
                  <a:pt x="1981835" y="1940560"/>
                  <a:pt x="1979295" y="1947545"/>
                </a:cubicBezTo>
                <a:lnTo>
                  <a:pt x="1982470" y="1947545"/>
                </a:lnTo>
                <a:cubicBezTo>
                  <a:pt x="2026285" y="1854835"/>
                  <a:pt x="2077720" y="1766570"/>
                  <a:pt x="2146300" y="1687830"/>
                </a:cubicBezTo>
                <a:cubicBezTo>
                  <a:pt x="2407920" y="1386205"/>
                  <a:pt x="2667635" y="1337945"/>
                  <a:pt x="2880995" y="1220470"/>
                </a:cubicBezTo>
                <a:cubicBezTo>
                  <a:pt x="3113405" y="1095375"/>
                  <a:pt x="3306445" y="946150"/>
                  <a:pt x="3456940" y="726440"/>
                </a:cubicBezTo>
                <a:cubicBezTo>
                  <a:pt x="3458845" y="723265"/>
                  <a:pt x="3460750" y="720725"/>
                  <a:pt x="3462655" y="717550"/>
                </a:cubicBezTo>
                <a:lnTo>
                  <a:pt x="3462655" y="711200"/>
                </a:lnTo>
                <a:cubicBezTo>
                  <a:pt x="3257550" y="1020445"/>
                  <a:pt x="2964815" y="1195070"/>
                  <a:pt x="2589530" y="1351915"/>
                </a:cubicBezTo>
                <a:close/>
                <a:moveTo>
                  <a:pt x="2849245" y="1438275"/>
                </a:moveTo>
                <a:cubicBezTo>
                  <a:pt x="2675255" y="1532255"/>
                  <a:pt x="2541905" y="1652905"/>
                  <a:pt x="2453640" y="1796415"/>
                </a:cubicBezTo>
                <a:cubicBezTo>
                  <a:pt x="2423795" y="1844675"/>
                  <a:pt x="2399030" y="1894840"/>
                  <a:pt x="2379345" y="1948180"/>
                </a:cubicBezTo>
                <a:lnTo>
                  <a:pt x="2386330" y="1948180"/>
                </a:lnTo>
                <a:cubicBezTo>
                  <a:pt x="2406015" y="1896745"/>
                  <a:pt x="2430145" y="1847215"/>
                  <a:pt x="2458720" y="1800860"/>
                </a:cubicBezTo>
                <a:cubicBezTo>
                  <a:pt x="2546985" y="1657985"/>
                  <a:pt x="2679065" y="1538605"/>
                  <a:pt x="2851785" y="1445260"/>
                </a:cubicBezTo>
                <a:cubicBezTo>
                  <a:pt x="3115310" y="1301750"/>
                  <a:pt x="3314700" y="1149350"/>
                  <a:pt x="3463290" y="977265"/>
                </a:cubicBezTo>
                <a:lnTo>
                  <a:pt x="3463290" y="967105"/>
                </a:lnTo>
                <a:cubicBezTo>
                  <a:pt x="3314700" y="1139825"/>
                  <a:pt x="3114675" y="1293495"/>
                  <a:pt x="2849245" y="1438275"/>
                </a:cubicBezTo>
                <a:close/>
                <a:moveTo>
                  <a:pt x="2911475" y="1351280"/>
                </a:moveTo>
                <a:cubicBezTo>
                  <a:pt x="2842895" y="1390650"/>
                  <a:pt x="2765425" y="1425575"/>
                  <a:pt x="2700020" y="1466215"/>
                </a:cubicBezTo>
                <a:cubicBezTo>
                  <a:pt x="2503805" y="1587500"/>
                  <a:pt x="2362200" y="1743075"/>
                  <a:pt x="2280920" y="1947545"/>
                </a:cubicBezTo>
                <a:lnTo>
                  <a:pt x="2284730" y="1947545"/>
                </a:lnTo>
                <a:cubicBezTo>
                  <a:pt x="2288540" y="1940560"/>
                  <a:pt x="2291080" y="1928495"/>
                  <a:pt x="2294255" y="1923415"/>
                </a:cubicBezTo>
                <a:cubicBezTo>
                  <a:pt x="2395220" y="1692910"/>
                  <a:pt x="2565400" y="1534160"/>
                  <a:pt x="2804795" y="1411605"/>
                </a:cubicBezTo>
                <a:cubicBezTo>
                  <a:pt x="3068320" y="1278255"/>
                  <a:pt x="3319780" y="1098550"/>
                  <a:pt x="3462655" y="908050"/>
                </a:cubicBezTo>
                <a:lnTo>
                  <a:pt x="3462655" y="905510"/>
                </a:lnTo>
                <a:cubicBezTo>
                  <a:pt x="3451225" y="918210"/>
                  <a:pt x="3438525" y="937260"/>
                  <a:pt x="3425825" y="949960"/>
                </a:cubicBezTo>
                <a:cubicBezTo>
                  <a:pt x="3274060" y="1120140"/>
                  <a:pt x="3119120" y="1233170"/>
                  <a:pt x="2911475" y="1351280"/>
                </a:cubicBezTo>
                <a:close/>
                <a:moveTo>
                  <a:pt x="2830830" y="1511935"/>
                </a:moveTo>
                <a:cubicBezTo>
                  <a:pt x="2671445" y="1620520"/>
                  <a:pt x="2561590" y="1746250"/>
                  <a:pt x="2493010" y="1912620"/>
                </a:cubicBezTo>
                <a:cubicBezTo>
                  <a:pt x="2490470" y="1920875"/>
                  <a:pt x="2481580" y="1939290"/>
                  <a:pt x="2479675" y="1947545"/>
                </a:cubicBezTo>
                <a:lnTo>
                  <a:pt x="2482850" y="1947545"/>
                </a:lnTo>
                <a:cubicBezTo>
                  <a:pt x="2559050" y="1744980"/>
                  <a:pt x="2692400" y="1594485"/>
                  <a:pt x="2898140" y="1473835"/>
                </a:cubicBezTo>
                <a:cubicBezTo>
                  <a:pt x="3140075" y="1329055"/>
                  <a:pt x="3329305" y="1191895"/>
                  <a:pt x="3463290" y="1033145"/>
                </a:cubicBezTo>
                <a:lnTo>
                  <a:pt x="3463290" y="1032510"/>
                </a:lnTo>
                <a:cubicBezTo>
                  <a:pt x="3272790" y="1235075"/>
                  <a:pt x="3114675" y="1339215"/>
                  <a:pt x="2830830" y="1511935"/>
                </a:cubicBezTo>
                <a:close/>
                <a:moveTo>
                  <a:pt x="3092450" y="842010"/>
                </a:moveTo>
                <a:cubicBezTo>
                  <a:pt x="2734310" y="1120775"/>
                  <a:pt x="2454275" y="1137920"/>
                  <a:pt x="2193925" y="1266825"/>
                </a:cubicBezTo>
                <a:cubicBezTo>
                  <a:pt x="1924685" y="1395730"/>
                  <a:pt x="1703070" y="1570990"/>
                  <a:pt x="1538605" y="1824355"/>
                </a:cubicBezTo>
                <a:cubicBezTo>
                  <a:pt x="1527810" y="1837690"/>
                  <a:pt x="1477645" y="1927225"/>
                  <a:pt x="1468120" y="1948180"/>
                </a:cubicBezTo>
                <a:lnTo>
                  <a:pt x="1470025" y="1948180"/>
                </a:lnTo>
                <a:cubicBezTo>
                  <a:pt x="1471295" y="1946275"/>
                  <a:pt x="1473200" y="1943100"/>
                  <a:pt x="1475740" y="1939290"/>
                </a:cubicBezTo>
                <a:cubicBezTo>
                  <a:pt x="1830705" y="1267460"/>
                  <a:pt x="2517140" y="1172845"/>
                  <a:pt x="2701290" y="1076960"/>
                </a:cubicBezTo>
                <a:cubicBezTo>
                  <a:pt x="3022600" y="937895"/>
                  <a:pt x="3309620" y="717550"/>
                  <a:pt x="3452495" y="387985"/>
                </a:cubicBezTo>
                <a:cubicBezTo>
                  <a:pt x="3455670" y="379730"/>
                  <a:pt x="3459480" y="371475"/>
                  <a:pt x="3463290" y="363220"/>
                </a:cubicBezTo>
                <a:lnTo>
                  <a:pt x="3463290" y="353060"/>
                </a:lnTo>
                <a:cubicBezTo>
                  <a:pt x="3387725" y="542925"/>
                  <a:pt x="3261995" y="706755"/>
                  <a:pt x="3092450" y="842010"/>
                </a:cubicBezTo>
                <a:close/>
                <a:moveTo>
                  <a:pt x="3092450" y="789305"/>
                </a:moveTo>
                <a:cubicBezTo>
                  <a:pt x="2860675" y="978535"/>
                  <a:pt x="2627630" y="1064895"/>
                  <a:pt x="2321560" y="1160780"/>
                </a:cubicBezTo>
                <a:cubicBezTo>
                  <a:pt x="2162810" y="1216660"/>
                  <a:pt x="2019935" y="1286510"/>
                  <a:pt x="1892300" y="1369060"/>
                </a:cubicBezTo>
                <a:cubicBezTo>
                  <a:pt x="1678305" y="1506855"/>
                  <a:pt x="1488440" y="1701800"/>
                  <a:pt x="1364615" y="1938020"/>
                </a:cubicBezTo>
                <a:cubicBezTo>
                  <a:pt x="1360170" y="1944370"/>
                  <a:pt x="1360170" y="1945640"/>
                  <a:pt x="1359535" y="1948180"/>
                </a:cubicBezTo>
                <a:lnTo>
                  <a:pt x="1367155" y="1948180"/>
                </a:lnTo>
                <a:cubicBezTo>
                  <a:pt x="1367790" y="1947545"/>
                  <a:pt x="1367790" y="1946910"/>
                  <a:pt x="1368425" y="1945640"/>
                </a:cubicBezTo>
                <a:cubicBezTo>
                  <a:pt x="1590675" y="1526540"/>
                  <a:pt x="1970405" y="1271905"/>
                  <a:pt x="2434590" y="1131570"/>
                </a:cubicBezTo>
                <a:cubicBezTo>
                  <a:pt x="2557780" y="1094105"/>
                  <a:pt x="2668905" y="1050925"/>
                  <a:pt x="2772410" y="1000760"/>
                </a:cubicBezTo>
                <a:cubicBezTo>
                  <a:pt x="3077845" y="853440"/>
                  <a:pt x="3347085" y="617220"/>
                  <a:pt x="3462020" y="280670"/>
                </a:cubicBezTo>
                <a:cubicBezTo>
                  <a:pt x="3462655" y="279400"/>
                  <a:pt x="3463290" y="278130"/>
                  <a:pt x="3463290" y="276860"/>
                </a:cubicBezTo>
                <a:lnTo>
                  <a:pt x="3463290" y="255905"/>
                </a:lnTo>
                <a:cubicBezTo>
                  <a:pt x="3397885" y="462280"/>
                  <a:pt x="3269615" y="643890"/>
                  <a:pt x="3092450" y="789305"/>
                </a:cubicBezTo>
                <a:close/>
                <a:moveTo>
                  <a:pt x="2452370" y="1257935"/>
                </a:moveTo>
                <a:cubicBezTo>
                  <a:pt x="2113915" y="1397000"/>
                  <a:pt x="1852295" y="1606550"/>
                  <a:pt x="1689735" y="1915160"/>
                </a:cubicBezTo>
                <a:cubicBezTo>
                  <a:pt x="1685290" y="1925320"/>
                  <a:pt x="1675765" y="1940560"/>
                  <a:pt x="1672590" y="1948180"/>
                </a:cubicBezTo>
                <a:lnTo>
                  <a:pt x="1675765" y="1948180"/>
                </a:lnTo>
                <a:cubicBezTo>
                  <a:pt x="1742440" y="1818640"/>
                  <a:pt x="1816735" y="1708785"/>
                  <a:pt x="1920875" y="1605280"/>
                </a:cubicBezTo>
                <a:cubicBezTo>
                  <a:pt x="2224405" y="1299210"/>
                  <a:pt x="2576195" y="1230630"/>
                  <a:pt x="2763520" y="1138555"/>
                </a:cubicBezTo>
                <a:cubicBezTo>
                  <a:pt x="3079750" y="993775"/>
                  <a:pt x="3346450" y="762635"/>
                  <a:pt x="3462655" y="508635"/>
                </a:cubicBezTo>
                <a:lnTo>
                  <a:pt x="3462655" y="506095"/>
                </a:lnTo>
                <a:cubicBezTo>
                  <a:pt x="3271520" y="876300"/>
                  <a:pt x="2934970" y="1090930"/>
                  <a:pt x="2452370" y="1257935"/>
                </a:cubicBezTo>
                <a:close/>
                <a:moveTo>
                  <a:pt x="2446655" y="1211580"/>
                </a:moveTo>
                <a:cubicBezTo>
                  <a:pt x="2065020" y="1353185"/>
                  <a:pt x="1770380" y="1576705"/>
                  <a:pt x="1588770" y="1913255"/>
                </a:cubicBezTo>
                <a:cubicBezTo>
                  <a:pt x="1583690" y="1924050"/>
                  <a:pt x="1574165" y="1939925"/>
                  <a:pt x="1570990" y="1948180"/>
                </a:cubicBezTo>
                <a:lnTo>
                  <a:pt x="1574165" y="1948180"/>
                </a:lnTo>
                <a:cubicBezTo>
                  <a:pt x="1648460" y="1807210"/>
                  <a:pt x="1732280" y="1688465"/>
                  <a:pt x="1848485" y="1577340"/>
                </a:cubicBezTo>
                <a:cubicBezTo>
                  <a:pt x="2176780" y="1261745"/>
                  <a:pt x="2543175" y="1199515"/>
                  <a:pt x="2741930" y="1103630"/>
                </a:cubicBezTo>
                <a:cubicBezTo>
                  <a:pt x="3074035" y="955040"/>
                  <a:pt x="3350260" y="712470"/>
                  <a:pt x="3463925" y="434340"/>
                </a:cubicBezTo>
                <a:lnTo>
                  <a:pt x="3463925" y="431800"/>
                </a:lnTo>
                <a:cubicBezTo>
                  <a:pt x="3290570" y="808990"/>
                  <a:pt x="2941320" y="1052830"/>
                  <a:pt x="2446655" y="1211580"/>
                </a:cubicBezTo>
                <a:close/>
                <a:moveTo>
                  <a:pt x="2670810" y="1221105"/>
                </a:moveTo>
                <a:cubicBezTo>
                  <a:pt x="2272030" y="1363980"/>
                  <a:pt x="1975485" y="1563370"/>
                  <a:pt x="1794510" y="1910715"/>
                </a:cubicBezTo>
                <a:cubicBezTo>
                  <a:pt x="1789430" y="1922145"/>
                  <a:pt x="1778635" y="1939925"/>
                  <a:pt x="1775460" y="1948180"/>
                </a:cubicBezTo>
                <a:lnTo>
                  <a:pt x="1778635" y="1948180"/>
                </a:lnTo>
                <a:cubicBezTo>
                  <a:pt x="1837690" y="1830705"/>
                  <a:pt x="1903730" y="1728470"/>
                  <a:pt x="1995170" y="1632585"/>
                </a:cubicBezTo>
                <a:cubicBezTo>
                  <a:pt x="2308860" y="1311910"/>
                  <a:pt x="2590165" y="1278255"/>
                  <a:pt x="2829560" y="1152525"/>
                </a:cubicBezTo>
                <a:cubicBezTo>
                  <a:pt x="3082925" y="1025525"/>
                  <a:pt x="3308985" y="847725"/>
                  <a:pt x="3456305" y="596265"/>
                </a:cubicBezTo>
                <a:cubicBezTo>
                  <a:pt x="3458210" y="591820"/>
                  <a:pt x="3460750" y="588010"/>
                  <a:pt x="3463925" y="584200"/>
                </a:cubicBezTo>
                <a:lnTo>
                  <a:pt x="3463925" y="576580"/>
                </a:lnTo>
                <a:cubicBezTo>
                  <a:pt x="3288030" y="885190"/>
                  <a:pt x="3005455" y="1082040"/>
                  <a:pt x="2670810" y="1221105"/>
                </a:cubicBezTo>
                <a:close/>
                <a:moveTo>
                  <a:pt x="2653030" y="979805"/>
                </a:moveTo>
                <a:cubicBezTo>
                  <a:pt x="3046730" y="778510"/>
                  <a:pt x="3376930" y="434975"/>
                  <a:pt x="3381375" y="635"/>
                </a:cubicBezTo>
                <a:lnTo>
                  <a:pt x="3380740" y="635"/>
                </a:lnTo>
                <a:cubicBezTo>
                  <a:pt x="3360420" y="441325"/>
                  <a:pt x="3065145" y="752475"/>
                  <a:pt x="2687320" y="957580"/>
                </a:cubicBezTo>
                <a:cubicBezTo>
                  <a:pt x="2514600" y="1056640"/>
                  <a:pt x="2291080" y="1122045"/>
                  <a:pt x="2115185" y="1214120"/>
                </a:cubicBezTo>
                <a:cubicBezTo>
                  <a:pt x="1834515" y="1356995"/>
                  <a:pt x="1593215" y="1546225"/>
                  <a:pt x="1405255" y="1804670"/>
                </a:cubicBezTo>
                <a:cubicBezTo>
                  <a:pt x="1391920" y="1819910"/>
                  <a:pt x="1323975" y="1925320"/>
                  <a:pt x="1311910" y="1948180"/>
                </a:cubicBezTo>
                <a:lnTo>
                  <a:pt x="1313815" y="1948180"/>
                </a:lnTo>
                <a:cubicBezTo>
                  <a:pt x="1315085" y="1946275"/>
                  <a:pt x="1316990" y="1943735"/>
                  <a:pt x="1319530" y="1940560"/>
                </a:cubicBezTo>
                <a:cubicBezTo>
                  <a:pt x="1744980" y="1236980"/>
                  <a:pt x="2419350" y="1118870"/>
                  <a:pt x="2653030" y="979805"/>
                </a:cubicBezTo>
                <a:close/>
                <a:moveTo>
                  <a:pt x="3430270" y="1948180"/>
                </a:moveTo>
                <a:cubicBezTo>
                  <a:pt x="3441700" y="1941195"/>
                  <a:pt x="3452495" y="1934845"/>
                  <a:pt x="3463290" y="1928495"/>
                </a:cubicBezTo>
                <a:lnTo>
                  <a:pt x="3463290" y="1919605"/>
                </a:lnTo>
                <a:cubicBezTo>
                  <a:pt x="3448050" y="1928495"/>
                  <a:pt x="3432175" y="1938020"/>
                  <a:pt x="3416300" y="1947545"/>
                </a:cubicBezTo>
                <a:lnTo>
                  <a:pt x="3430270" y="1947545"/>
                </a:lnTo>
                <a:close/>
                <a:moveTo>
                  <a:pt x="3275330" y="1948180"/>
                </a:moveTo>
                <a:lnTo>
                  <a:pt x="3280410" y="1948180"/>
                </a:lnTo>
                <a:cubicBezTo>
                  <a:pt x="3347085" y="1892300"/>
                  <a:pt x="3436620" y="1847850"/>
                  <a:pt x="3462655" y="1828165"/>
                </a:cubicBezTo>
                <a:lnTo>
                  <a:pt x="3462655" y="1823720"/>
                </a:lnTo>
                <a:cubicBezTo>
                  <a:pt x="3446145" y="1833245"/>
                  <a:pt x="3426460" y="1847215"/>
                  <a:pt x="3409315" y="1857375"/>
                </a:cubicBezTo>
                <a:cubicBezTo>
                  <a:pt x="3366135" y="1884045"/>
                  <a:pt x="3312160" y="1914525"/>
                  <a:pt x="3275330" y="1948180"/>
                </a:cubicBezTo>
                <a:close/>
                <a:moveTo>
                  <a:pt x="2944495" y="1502410"/>
                </a:moveTo>
                <a:cubicBezTo>
                  <a:pt x="2760345" y="1619250"/>
                  <a:pt x="2637155" y="1769110"/>
                  <a:pt x="2578100" y="1948180"/>
                </a:cubicBezTo>
                <a:lnTo>
                  <a:pt x="2581275" y="1948180"/>
                </a:lnTo>
                <a:cubicBezTo>
                  <a:pt x="2640330" y="1770380"/>
                  <a:pt x="2762885" y="1621790"/>
                  <a:pt x="2945765" y="1505585"/>
                </a:cubicBezTo>
                <a:cubicBezTo>
                  <a:pt x="3167380" y="1364615"/>
                  <a:pt x="3333750" y="1235075"/>
                  <a:pt x="3463290" y="1099820"/>
                </a:cubicBezTo>
                <a:lnTo>
                  <a:pt x="3463290" y="1094740"/>
                </a:lnTo>
                <a:cubicBezTo>
                  <a:pt x="3333750" y="1229995"/>
                  <a:pt x="3167380" y="1360805"/>
                  <a:pt x="2944495" y="1502410"/>
                </a:cubicBezTo>
                <a:close/>
                <a:moveTo>
                  <a:pt x="2359660" y="993140"/>
                </a:moveTo>
                <a:cubicBezTo>
                  <a:pt x="2701290" y="739775"/>
                  <a:pt x="2932430" y="359410"/>
                  <a:pt x="3053715" y="0"/>
                </a:cubicBezTo>
                <a:lnTo>
                  <a:pt x="3053080" y="0"/>
                </a:lnTo>
                <a:cubicBezTo>
                  <a:pt x="2882900" y="452755"/>
                  <a:pt x="2643505" y="814705"/>
                  <a:pt x="2239645" y="1071245"/>
                </a:cubicBezTo>
                <a:cubicBezTo>
                  <a:pt x="2137410" y="1139190"/>
                  <a:pt x="2018030" y="1186815"/>
                  <a:pt x="1905000" y="1250950"/>
                </a:cubicBezTo>
                <a:cubicBezTo>
                  <a:pt x="1597025" y="1424305"/>
                  <a:pt x="1347470" y="1659255"/>
                  <a:pt x="1165860" y="1948180"/>
                </a:cubicBezTo>
                <a:lnTo>
                  <a:pt x="1169670" y="1948180"/>
                </a:lnTo>
                <a:cubicBezTo>
                  <a:pt x="1177290" y="1939290"/>
                  <a:pt x="1185545" y="1920240"/>
                  <a:pt x="1189990" y="1917065"/>
                </a:cubicBezTo>
                <a:cubicBezTo>
                  <a:pt x="1633220" y="1265555"/>
                  <a:pt x="2082165" y="1219835"/>
                  <a:pt x="2359660" y="993140"/>
                </a:cubicBezTo>
                <a:close/>
                <a:moveTo>
                  <a:pt x="2176145" y="1163955"/>
                </a:moveTo>
                <a:cubicBezTo>
                  <a:pt x="2545080" y="1012190"/>
                  <a:pt x="2832735" y="760730"/>
                  <a:pt x="3031490" y="415290"/>
                </a:cubicBezTo>
                <a:cubicBezTo>
                  <a:pt x="3116580" y="267970"/>
                  <a:pt x="3173730" y="123825"/>
                  <a:pt x="3213100" y="0"/>
                </a:cubicBezTo>
                <a:lnTo>
                  <a:pt x="3209925" y="0"/>
                </a:lnTo>
                <a:cubicBezTo>
                  <a:pt x="3169920" y="123825"/>
                  <a:pt x="3113405" y="266700"/>
                  <a:pt x="3028950" y="413385"/>
                </a:cubicBezTo>
                <a:cubicBezTo>
                  <a:pt x="2830830" y="758190"/>
                  <a:pt x="2543175" y="1009015"/>
                  <a:pt x="2175510" y="1160145"/>
                </a:cubicBezTo>
                <a:cubicBezTo>
                  <a:pt x="1953895" y="1250315"/>
                  <a:pt x="1757680" y="1369060"/>
                  <a:pt x="1592580" y="1513205"/>
                </a:cubicBezTo>
                <a:cubicBezTo>
                  <a:pt x="1456055" y="1632585"/>
                  <a:pt x="1338580" y="1770380"/>
                  <a:pt x="1243965" y="1923415"/>
                </a:cubicBezTo>
                <a:cubicBezTo>
                  <a:pt x="1238885" y="1931670"/>
                  <a:pt x="1233805" y="1939290"/>
                  <a:pt x="1229360" y="1947545"/>
                </a:cubicBezTo>
                <a:lnTo>
                  <a:pt x="1233170" y="1947545"/>
                </a:lnTo>
                <a:cubicBezTo>
                  <a:pt x="1237615" y="1939925"/>
                  <a:pt x="1242060" y="1932940"/>
                  <a:pt x="1246505" y="1925320"/>
                </a:cubicBezTo>
                <a:cubicBezTo>
                  <a:pt x="1456690" y="1585595"/>
                  <a:pt x="1769745" y="1329055"/>
                  <a:pt x="2176145" y="1163955"/>
                </a:cubicBezTo>
                <a:close/>
                <a:moveTo>
                  <a:pt x="3158490" y="1948180"/>
                </a:moveTo>
                <a:lnTo>
                  <a:pt x="3159760" y="1948180"/>
                </a:lnTo>
                <a:cubicBezTo>
                  <a:pt x="3195955" y="1911350"/>
                  <a:pt x="3235325" y="1871980"/>
                  <a:pt x="3286125" y="1840865"/>
                </a:cubicBezTo>
                <a:cubicBezTo>
                  <a:pt x="3314065" y="1823720"/>
                  <a:pt x="3432175" y="1747520"/>
                  <a:pt x="3463290" y="1725295"/>
                </a:cubicBezTo>
                <a:lnTo>
                  <a:pt x="3463290" y="1722755"/>
                </a:lnTo>
                <a:cubicBezTo>
                  <a:pt x="3461385" y="1724025"/>
                  <a:pt x="3458845" y="1725295"/>
                  <a:pt x="3456305" y="1726565"/>
                </a:cubicBezTo>
                <a:cubicBezTo>
                  <a:pt x="3364230" y="1791335"/>
                  <a:pt x="3211195" y="1870075"/>
                  <a:pt x="3158490" y="1948180"/>
                </a:cubicBezTo>
                <a:close/>
                <a:moveTo>
                  <a:pt x="2705100" y="1868170"/>
                </a:moveTo>
                <a:cubicBezTo>
                  <a:pt x="2693670" y="1894205"/>
                  <a:pt x="2683510" y="1920875"/>
                  <a:pt x="2675255" y="1948180"/>
                </a:cubicBezTo>
                <a:lnTo>
                  <a:pt x="2678430" y="1948180"/>
                </a:lnTo>
                <a:cubicBezTo>
                  <a:pt x="2728595" y="1786255"/>
                  <a:pt x="2834640" y="1647825"/>
                  <a:pt x="2995295" y="1536700"/>
                </a:cubicBezTo>
                <a:cubicBezTo>
                  <a:pt x="3185795" y="1405255"/>
                  <a:pt x="3395345" y="1241425"/>
                  <a:pt x="3462655" y="1160145"/>
                </a:cubicBezTo>
                <a:lnTo>
                  <a:pt x="3462655" y="1157605"/>
                </a:lnTo>
                <a:cubicBezTo>
                  <a:pt x="3079115" y="1533525"/>
                  <a:pt x="2854960" y="1543050"/>
                  <a:pt x="2705100" y="1868170"/>
                </a:cubicBezTo>
                <a:close/>
                <a:moveTo>
                  <a:pt x="2924810" y="1699260"/>
                </a:moveTo>
                <a:cubicBezTo>
                  <a:pt x="2846705" y="1778000"/>
                  <a:pt x="2793365" y="1864995"/>
                  <a:pt x="2764790" y="1947545"/>
                </a:cubicBezTo>
                <a:lnTo>
                  <a:pt x="2768600" y="1947545"/>
                </a:lnTo>
                <a:cubicBezTo>
                  <a:pt x="2769870" y="1943100"/>
                  <a:pt x="2770505" y="1937385"/>
                  <a:pt x="2773045" y="1934210"/>
                </a:cubicBezTo>
                <a:cubicBezTo>
                  <a:pt x="2827020" y="1798955"/>
                  <a:pt x="2919095" y="1690370"/>
                  <a:pt x="3053715" y="1597025"/>
                </a:cubicBezTo>
                <a:cubicBezTo>
                  <a:pt x="3206115" y="1492885"/>
                  <a:pt x="3336925" y="1396365"/>
                  <a:pt x="3448050" y="1296035"/>
                </a:cubicBezTo>
                <a:cubicBezTo>
                  <a:pt x="3451860" y="1291590"/>
                  <a:pt x="3458210" y="1287145"/>
                  <a:pt x="3463290" y="1282700"/>
                </a:cubicBezTo>
                <a:lnTo>
                  <a:pt x="3463290" y="1278255"/>
                </a:lnTo>
                <a:cubicBezTo>
                  <a:pt x="3221990" y="1497330"/>
                  <a:pt x="3021330" y="1597660"/>
                  <a:pt x="2924810" y="1699260"/>
                </a:cubicBezTo>
                <a:close/>
                <a:moveTo>
                  <a:pt x="3051175" y="1948180"/>
                </a:moveTo>
                <a:lnTo>
                  <a:pt x="3051810" y="1948180"/>
                </a:lnTo>
                <a:cubicBezTo>
                  <a:pt x="3104515" y="1879600"/>
                  <a:pt x="3146425" y="1832610"/>
                  <a:pt x="3227070" y="1780540"/>
                </a:cubicBezTo>
                <a:cubicBezTo>
                  <a:pt x="3310890" y="1725930"/>
                  <a:pt x="3388360" y="1673860"/>
                  <a:pt x="3458210" y="1624330"/>
                </a:cubicBezTo>
                <a:cubicBezTo>
                  <a:pt x="3459480" y="1623060"/>
                  <a:pt x="3460750" y="1622425"/>
                  <a:pt x="3462020" y="1621155"/>
                </a:cubicBezTo>
                <a:lnTo>
                  <a:pt x="3462020" y="1616710"/>
                </a:lnTo>
                <a:cubicBezTo>
                  <a:pt x="3455670" y="1621155"/>
                  <a:pt x="3448050" y="1627505"/>
                  <a:pt x="3442335" y="1631315"/>
                </a:cubicBezTo>
                <a:cubicBezTo>
                  <a:pt x="3322320" y="1722755"/>
                  <a:pt x="3126105" y="1816100"/>
                  <a:pt x="3051175" y="1948180"/>
                </a:cubicBezTo>
                <a:close/>
                <a:moveTo>
                  <a:pt x="3079750" y="1784350"/>
                </a:moveTo>
                <a:cubicBezTo>
                  <a:pt x="3025140" y="1833880"/>
                  <a:pt x="2983865" y="1885315"/>
                  <a:pt x="2950845" y="1947545"/>
                </a:cubicBezTo>
                <a:lnTo>
                  <a:pt x="2954020" y="1947545"/>
                </a:lnTo>
                <a:cubicBezTo>
                  <a:pt x="3006725" y="1856105"/>
                  <a:pt x="3071495" y="1784350"/>
                  <a:pt x="3169920" y="1718945"/>
                </a:cubicBezTo>
                <a:cubicBezTo>
                  <a:pt x="3326765" y="1616710"/>
                  <a:pt x="3436620" y="1533525"/>
                  <a:pt x="3463290" y="1510665"/>
                </a:cubicBezTo>
                <a:lnTo>
                  <a:pt x="3463290" y="1508125"/>
                </a:lnTo>
                <a:cubicBezTo>
                  <a:pt x="3454400" y="1514475"/>
                  <a:pt x="3435350" y="1528445"/>
                  <a:pt x="3404870" y="1551305"/>
                </a:cubicBezTo>
                <a:cubicBezTo>
                  <a:pt x="3305175" y="1629410"/>
                  <a:pt x="3161030" y="1711960"/>
                  <a:pt x="3079750" y="1784350"/>
                </a:cubicBezTo>
                <a:close/>
                <a:moveTo>
                  <a:pt x="2930525" y="1818640"/>
                </a:moveTo>
                <a:cubicBezTo>
                  <a:pt x="2920365" y="1828800"/>
                  <a:pt x="2859405" y="1924050"/>
                  <a:pt x="2854325" y="1948180"/>
                </a:cubicBezTo>
                <a:lnTo>
                  <a:pt x="2860040" y="1948180"/>
                </a:lnTo>
                <a:cubicBezTo>
                  <a:pt x="2910840" y="1844040"/>
                  <a:pt x="2977515" y="1751330"/>
                  <a:pt x="3112135" y="1660525"/>
                </a:cubicBezTo>
                <a:cubicBezTo>
                  <a:pt x="3232785" y="1579245"/>
                  <a:pt x="3422650" y="1443355"/>
                  <a:pt x="3463290" y="1401445"/>
                </a:cubicBezTo>
                <a:lnTo>
                  <a:pt x="3463290" y="1392555"/>
                </a:lnTo>
                <a:cubicBezTo>
                  <a:pt x="3449955" y="1403350"/>
                  <a:pt x="3435985" y="1415415"/>
                  <a:pt x="3422650" y="1426210"/>
                </a:cubicBezTo>
                <a:cubicBezTo>
                  <a:pt x="3207385" y="1602740"/>
                  <a:pt x="3030220" y="1681480"/>
                  <a:pt x="2930525" y="1818640"/>
                </a:cubicBezTo>
                <a:close/>
              </a:path>
            </a:pathLst>
          </a:custGeom>
          <a:gradFill>
            <a:gsLst>
              <a:gs pos="0">
                <a:srgbClr val="08303F">
                  <a:alpha val="12156"/>
                </a:srgbClr>
              </a:gs>
              <a:gs pos="100000">
                <a:srgbClr val="000000">
                  <a:alpha val="30588"/>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 name="Google Shape;72;p11"/>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
        <p:nvSpPr>
          <p:cNvPr id="73" name="Google Shape;73;p11"/>
          <p:cNvSpPr/>
          <p:nvPr/>
        </p:nvSpPr>
        <p:spPr>
          <a:xfrm>
            <a:off x="-1174326" y="2220424"/>
            <a:ext cx="4361569" cy="4289199"/>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08303F">
                  <a:alpha val="14901"/>
                </a:srgbClr>
              </a:gs>
              <a:gs pos="100000">
                <a:srgbClr val="17727E">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 name="Google Shape;74;p11"/>
          <p:cNvSpPr/>
          <p:nvPr/>
        </p:nvSpPr>
        <p:spPr>
          <a:xfrm>
            <a:off x="6439062" y="-278417"/>
            <a:ext cx="3947121" cy="3881628"/>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198D8C">
                  <a:alpha val="14901"/>
                </a:srgbClr>
              </a:gs>
              <a:gs pos="100000">
                <a:srgbClr val="08303F">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5" name="Shape 75"/>
        <p:cNvGrpSpPr/>
        <p:nvPr/>
      </p:nvGrpSpPr>
      <p:grpSpPr>
        <a:xfrm>
          <a:off x="0" y="0"/>
          <a:ext cx="0" cy="0"/>
          <a:chOff x="0" y="0"/>
          <a:chExt cx="0" cy="0"/>
        </a:xfrm>
      </p:grpSpPr>
      <p:sp>
        <p:nvSpPr>
          <p:cNvPr id="76" name="Google Shape;76;p12"/>
          <p:cNvSpPr/>
          <p:nvPr/>
        </p:nvSpPr>
        <p:spPr>
          <a:xfrm>
            <a:off x="0" y="0"/>
            <a:ext cx="9148112" cy="5141674"/>
          </a:xfrm>
          <a:custGeom>
            <a:rect b="b" l="l" r="r" t="t"/>
            <a:pathLst>
              <a:path extrusionOk="0" h="1949450" w="3465194">
                <a:moveTo>
                  <a:pt x="1240790" y="899160"/>
                </a:moveTo>
                <a:cubicBezTo>
                  <a:pt x="1471930" y="709930"/>
                  <a:pt x="1558290" y="455930"/>
                  <a:pt x="1490980" y="164465"/>
                </a:cubicBezTo>
                <a:cubicBezTo>
                  <a:pt x="1480185" y="116205"/>
                  <a:pt x="1461135" y="56515"/>
                  <a:pt x="1437005" y="635"/>
                </a:cubicBezTo>
                <a:lnTo>
                  <a:pt x="1433195" y="635"/>
                </a:lnTo>
                <a:cubicBezTo>
                  <a:pt x="1493520" y="151130"/>
                  <a:pt x="1535430" y="309880"/>
                  <a:pt x="1491615" y="511175"/>
                </a:cubicBezTo>
                <a:cubicBezTo>
                  <a:pt x="1453515" y="671195"/>
                  <a:pt x="1355725" y="810895"/>
                  <a:pt x="1201420" y="925830"/>
                </a:cubicBezTo>
                <a:cubicBezTo>
                  <a:pt x="1139190" y="972820"/>
                  <a:pt x="1052830" y="1019810"/>
                  <a:pt x="982980" y="1064895"/>
                </a:cubicBezTo>
                <a:cubicBezTo>
                  <a:pt x="767080" y="1202055"/>
                  <a:pt x="607060" y="1312545"/>
                  <a:pt x="439420" y="1486535"/>
                </a:cubicBezTo>
                <a:cubicBezTo>
                  <a:pt x="316865" y="1616710"/>
                  <a:pt x="211455" y="1769745"/>
                  <a:pt x="141605" y="1948180"/>
                </a:cubicBezTo>
                <a:lnTo>
                  <a:pt x="144780" y="1948180"/>
                </a:lnTo>
                <a:cubicBezTo>
                  <a:pt x="160655" y="1909445"/>
                  <a:pt x="177165" y="1874520"/>
                  <a:pt x="194945" y="1838325"/>
                </a:cubicBezTo>
                <a:cubicBezTo>
                  <a:pt x="464185" y="1296670"/>
                  <a:pt x="1050290" y="1059180"/>
                  <a:pt x="1240790" y="899160"/>
                </a:cubicBezTo>
                <a:close/>
                <a:moveTo>
                  <a:pt x="1352550" y="896620"/>
                </a:moveTo>
                <a:cubicBezTo>
                  <a:pt x="1604645" y="687070"/>
                  <a:pt x="1678940" y="407035"/>
                  <a:pt x="1608455" y="110490"/>
                </a:cubicBezTo>
                <a:cubicBezTo>
                  <a:pt x="1602105" y="84455"/>
                  <a:pt x="1585595" y="26035"/>
                  <a:pt x="1575435" y="1270"/>
                </a:cubicBezTo>
                <a:lnTo>
                  <a:pt x="1570990" y="1270"/>
                </a:lnTo>
                <a:cubicBezTo>
                  <a:pt x="1624330" y="156845"/>
                  <a:pt x="1656715" y="318770"/>
                  <a:pt x="1602740" y="521335"/>
                </a:cubicBezTo>
                <a:cubicBezTo>
                  <a:pt x="1479550" y="931545"/>
                  <a:pt x="1117600" y="1015365"/>
                  <a:pt x="817880" y="1231265"/>
                </a:cubicBezTo>
                <a:cubicBezTo>
                  <a:pt x="530860" y="1428115"/>
                  <a:pt x="316865" y="1648460"/>
                  <a:pt x="193040" y="1948815"/>
                </a:cubicBezTo>
                <a:lnTo>
                  <a:pt x="195580" y="1948815"/>
                </a:lnTo>
                <a:cubicBezTo>
                  <a:pt x="207010" y="1922780"/>
                  <a:pt x="217805" y="1898650"/>
                  <a:pt x="230505" y="1873885"/>
                </a:cubicBezTo>
                <a:cubicBezTo>
                  <a:pt x="526415" y="1273810"/>
                  <a:pt x="1164590" y="1068705"/>
                  <a:pt x="1352550" y="896620"/>
                </a:cubicBezTo>
                <a:close/>
                <a:moveTo>
                  <a:pt x="1708150" y="1045210"/>
                </a:moveTo>
                <a:cubicBezTo>
                  <a:pt x="2050415" y="843280"/>
                  <a:pt x="2287905" y="509905"/>
                  <a:pt x="2258060" y="62230"/>
                </a:cubicBezTo>
                <a:cubicBezTo>
                  <a:pt x="2256155" y="47625"/>
                  <a:pt x="2254885" y="17145"/>
                  <a:pt x="2252345" y="635"/>
                </a:cubicBezTo>
                <a:lnTo>
                  <a:pt x="2248535" y="635"/>
                </a:lnTo>
                <a:cubicBezTo>
                  <a:pt x="2258060" y="88900"/>
                  <a:pt x="2269490" y="228600"/>
                  <a:pt x="2224405" y="396240"/>
                </a:cubicBezTo>
                <a:cubicBezTo>
                  <a:pt x="2130425" y="747395"/>
                  <a:pt x="1869440" y="977900"/>
                  <a:pt x="1542415" y="1127760"/>
                </a:cubicBezTo>
                <a:cubicBezTo>
                  <a:pt x="993775" y="1341120"/>
                  <a:pt x="651510" y="1556385"/>
                  <a:pt x="437515" y="1934845"/>
                </a:cubicBezTo>
                <a:cubicBezTo>
                  <a:pt x="434340" y="1939925"/>
                  <a:pt x="431800" y="1944370"/>
                  <a:pt x="429895" y="1948180"/>
                </a:cubicBezTo>
                <a:lnTo>
                  <a:pt x="433070" y="1948180"/>
                </a:lnTo>
                <a:cubicBezTo>
                  <a:pt x="476885" y="1874520"/>
                  <a:pt x="514350" y="1812290"/>
                  <a:pt x="562610" y="1754505"/>
                </a:cubicBezTo>
                <a:cubicBezTo>
                  <a:pt x="949960" y="1285875"/>
                  <a:pt x="1455420" y="1207135"/>
                  <a:pt x="1708150" y="1045210"/>
                </a:cubicBezTo>
                <a:close/>
                <a:moveTo>
                  <a:pt x="975360" y="871855"/>
                </a:moveTo>
                <a:cubicBezTo>
                  <a:pt x="1087755" y="805815"/>
                  <a:pt x="1174750" y="727710"/>
                  <a:pt x="1233805" y="638175"/>
                </a:cubicBezTo>
                <a:cubicBezTo>
                  <a:pt x="1283970" y="562610"/>
                  <a:pt x="1314450" y="478155"/>
                  <a:pt x="1324610" y="387985"/>
                </a:cubicBezTo>
                <a:cubicBezTo>
                  <a:pt x="1343660" y="215265"/>
                  <a:pt x="1282700" y="66675"/>
                  <a:pt x="1249045" y="635"/>
                </a:cubicBezTo>
                <a:lnTo>
                  <a:pt x="1240790" y="635"/>
                </a:lnTo>
                <a:cubicBezTo>
                  <a:pt x="1242060" y="3175"/>
                  <a:pt x="1243330" y="5080"/>
                  <a:pt x="1244600" y="7620"/>
                </a:cubicBezTo>
                <a:cubicBezTo>
                  <a:pt x="1267460" y="54610"/>
                  <a:pt x="1298575" y="129540"/>
                  <a:pt x="1313180" y="222885"/>
                </a:cubicBezTo>
                <a:cubicBezTo>
                  <a:pt x="1341755" y="407670"/>
                  <a:pt x="1305560" y="669290"/>
                  <a:pt x="972185" y="865505"/>
                </a:cubicBezTo>
                <a:cubicBezTo>
                  <a:pt x="640715" y="1059815"/>
                  <a:pt x="417830" y="1212215"/>
                  <a:pt x="256540" y="1415415"/>
                </a:cubicBezTo>
                <a:cubicBezTo>
                  <a:pt x="138430" y="1564005"/>
                  <a:pt x="58420" y="1734820"/>
                  <a:pt x="10160" y="1948180"/>
                </a:cubicBezTo>
                <a:lnTo>
                  <a:pt x="17780" y="1948180"/>
                </a:lnTo>
                <a:cubicBezTo>
                  <a:pt x="66040" y="1736725"/>
                  <a:pt x="145415" y="1566545"/>
                  <a:pt x="262255" y="1419225"/>
                </a:cubicBezTo>
                <a:cubicBezTo>
                  <a:pt x="422275" y="1217295"/>
                  <a:pt x="645160" y="1065530"/>
                  <a:pt x="975360" y="871855"/>
                </a:cubicBezTo>
                <a:close/>
                <a:moveTo>
                  <a:pt x="1041400" y="930910"/>
                </a:moveTo>
                <a:cubicBezTo>
                  <a:pt x="1567815" y="617855"/>
                  <a:pt x="1413510" y="155575"/>
                  <a:pt x="1341755" y="635"/>
                </a:cubicBezTo>
                <a:lnTo>
                  <a:pt x="1337310" y="635"/>
                </a:lnTo>
                <a:cubicBezTo>
                  <a:pt x="1370330" y="71120"/>
                  <a:pt x="1407795" y="177800"/>
                  <a:pt x="1414145" y="297815"/>
                </a:cubicBezTo>
                <a:cubicBezTo>
                  <a:pt x="1420495" y="412750"/>
                  <a:pt x="1398905" y="520700"/>
                  <a:pt x="1348740" y="617855"/>
                </a:cubicBezTo>
                <a:cubicBezTo>
                  <a:pt x="1287145" y="737870"/>
                  <a:pt x="1183005" y="842010"/>
                  <a:pt x="1038860" y="927735"/>
                </a:cubicBezTo>
                <a:cubicBezTo>
                  <a:pt x="700405" y="1129030"/>
                  <a:pt x="455930" y="1299845"/>
                  <a:pt x="283210" y="1529080"/>
                </a:cubicBezTo>
                <a:cubicBezTo>
                  <a:pt x="191135" y="1651000"/>
                  <a:pt x="120650" y="1788160"/>
                  <a:pt x="69215" y="1948815"/>
                </a:cubicBezTo>
                <a:lnTo>
                  <a:pt x="73025" y="1948815"/>
                </a:lnTo>
                <a:cubicBezTo>
                  <a:pt x="124460" y="1789430"/>
                  <a:pt x="194310" y="1652905"/>
                  <a:pt x="286385" y="1531620"/>
                </a:cubicBezTo>
                <a:cubicBezTo>
                  <a:pt x="459105" y="1302385"/>
                  <a:pt x="703580" y="1131570"/>
                  <a:pt x="1041400" y="930910"/>
                </a:cubicBezTo>
                <a:close/>
                <a:moveTo>
                  <a:pt x="1423670" y="927735"/>
                </a:moveTo>
                <a:cubicBezTo>
                  <a:pt x="1691005" y="723900"/>
                  <a:pt x="1816100" y="422910"/>
                  <a:pt x="1728470" y="61595"/>
                </a:cubicBezTo>
                <a:cubicBezTo>
                  <a:pt x="1724660" y="48260"/>
                  <a:pt x="1717675" y="17780"/>
                  <a:pt x="1711960" y="1270"/>
                </a:cubicBezTo>
                <a:lnTo>
                  <a:pt x="1707515" y="1270"/>
                </a:lnTo>
                <a:cubicBezTo>
                  <a:pt x="1731645" y="76835"/>
                  <a:pt x="1758315" y="193675"/>
                  <a:pt x="1751330" y="327025"/>
                </a:cubicBezTo>
                <a:cubicBezTo>
                  <a:pt x="1720850" y="889000"/>
                  <a:pt x="1174115" y="1058545"/>
                  <a:pt x="1025525" y="1156335"/>
                </a:cubicBezTo>
                <a:cubicBezTo>
                  <a:pt x="636270" y="1382395"/>
                  <a:pt x="396875" y="1610995"/>
                  <a:pt x="245110" y="1939925"/>
                </a:cubicBezTo>
                <a:cubicBezTo>
                  <a:pt x="243205" y="1943735"/>
                  <a:pt x="241935" y="1946275"/>
                  <a:pt x="240665" y="1948815"/>
                </a:cubicBezTo>
                <a:lnTo>
                  <a:pt x="245745" y="1948815"/>
                </a:lnTo>
                <a:cubicBezTo>
                  <a:pt x="248920" y="1941195"/>
                  <a:pt x="251460" y="1932305"/>
                  <a:pt x="255905" y="1925955"/>
                </a:cubicBezTo>
                <a:cubicBezTo>
                  <a:pt x="557530" y="1284605"/>
                  <a:pt x="1223645" y="1097915"/>
                  <a:pt x="1423670" y="927735"/>
                </a:cubicBezTo>
                <a:close/>
                <a:moveTo>
                  <a:pt x="907415" y="808990"/>
                </a:moveTo>
                <a:cubicBezTo>
                  <a:pt x="1253490" y="611505"/>
                  <a:pt x="1303020" y="288290"/>
                  <a:pt x="1151890" y="635"/>
                </a:cubicBezTo>
                <a:lnTo>
                  <a:pt x="1147445" y="635"/>
                </a:lnTo>
                <a:cubicBezTo>
                  <a:pt x="1153160" y="11430"/>
                  <a:pt x="1156970" y="18415"/>
                  <a:pt x="1160145" y="24130"/>
                </a:cubicBezTo>
                <a:cubicBezTo>
                  <a:pt x="1276350" y="263525"/>
                  <a:pt x="1250950" y="528320"/>
                  <a:pt x="1036320" y="713105"/>
                </a:cubicBezTo>
                <a:cubicBezTo>
                  <a:pt x="958850" y="782955"/>
                  <a:pt x="845820" y="837565"/>
                  <a:pt x="749935" y="896620"/>
                </a:cubicBezTo>
                <a:cubicBezTo>
                  <a:pt x="369570" y="1126490"/>
                  <a:pt x="104775" y="1337945"/>
                  <a:pt x="0" y="1769745"/>
                </a:cubicBezTo>
                <a:lnTo>
                  <a:pt x="0" y="1784350"/>
                </a:lnTo>
                <a:cubicBezTo>
                  <a:pt x="118110" y="1280795"/>
                  <a:pt x="452120" y="1073785"/>
                  <a:pt x="907415" y="808990"/>
                </a:cubicBezTo>
                <a:close/>
                <a:moveTo>
                  <a:pt x="1138555" y="1206500"/>
                </a:moveTo>
                <a:cubicBezTo>
                  <a:pt x="1228725" y="1158240"/>
                  <a:pt x="1336675" y="1115695"/>
                  <a:pt x="1431925" y="1066800"/>
                </a:cubicBezTo>
                <a:cubicBezTo>
                  <a:pt x="1626235" y="964565"/>
                  <a:pt x="1771015" y="842645"/>
                  <a:pt x="1873885" y="680085"/>
                </a:cubicBezTo>
                <a:cubicBezTo>
                  <a:pt x="1981200" y="510540"/>
                  <a:pt x="2025015" y="299085"/>
                  <a:pt x="1998345" y="91440"/>
                </a:cubicBezTo>
                <a:cubicBezTo>
                  <a:pt x="1995170" y="71120"/>
                  <a:pt x="1989455" y="22860"/>
                  <a:pt x="1983105" y="635"/>
                </a:cubicBezTo>
                <a:lnTo>
                  <a:pt x="1979295" y="635"/>
                </a:lnTo>
                <a:cubicBezTo>
                  <a:pt x="1997075" y="81280"/>
                  <a:pt x="2014855" y="212725"/>
                  <a:pt x="1990090" y="361315"/>
                </a:cubicBezTo>
                <a:cubicBezTo>
                  <a:pt x="1922780" y="749300"/>
                  <a:pt x="1647190" y="981075"/>
                  <a:pt x="1259205" y="1143635"/>
                </a:cubicBezTo>
                <a:cubicBezTo>
                  <a:pt x="1016635" y="1258570"/>
                  <a:pt x="852805" y="1355725"/>
                  <a:pt x="666750" y="1517650"/>
                </a:cubicBezTo>
                <a:cubicBezTo>
                  <a:pt x="535940" y="1633855"/>
                  <a:pt x="401955" y="1800860"/>
                  <a:pt x="339090" y="1948815"/>
                </a:cubicBezTo>
                <a:lnTo>
                  <a:pt x="341630" y="1948815"/>
                </a:lnTo>
                <a:cubicBezTo>
                  <a:pt x="348615" y="1936750"/>
                  <a:pt x="353695" y="1920875"/>
                  <a:pt x="361315" y="1909445"/>
                </a:cubicBezTo>
                <a:cubicBezTo>
                  <a:pt x="531495" y="1586865"/>
                  <a:pt x="821055" y="1369695"/>
                  <a:pt x="1138555" y="1206500"/>
                </a:cubicBezTo>
                <a:close/>
                <a:moveTo>
                  <a:pt x="1624330" y="1024255"/>
                </a:moveTo>
                <a:cubicBezTo>
                  <a:pt x="1948815" y="826770"/>
                  <a:pt x="2168525" y="504825"/>
                  <a:pt x="2127885" y="74295"/>
                </a:cubicBezTo>
                <a:cubicBezTo>
                  <a:pt x="2125345" y="57150"/>
                  <a:pt x="2122170" y="19685"/>
                  <a:pt x="2118360" y="635"/>
                </a:cubicBezTo>
                <a:lnTo>
                  <a:pt x="2114550" y="635"/>
                </a:lnTo>
                <a:cubicBezTo>
                  <a:pt x="2126615" y="83185"/>
                  <a:pt x="2143125" y="222250"/>
                  <a:pt x="2108200" y="378460"/>
                </a:cubicBezTo>
                <a:cubicBezTo>
                  <a:pt x="1967865" y="999490"/>
                  <a:pt x="1336040" y="1139825"/>
                  <a:pt x="1151890" y="1247140"/>
                </a:cubicBezTo>
                <a:cubicBezTo>
                  <a:pt x="847090" y="1400810"/>
                  <a:pt x="563245" y="1613535"/>
                  <a:pt x="397510" y="1922780"/>
                </a:cubicBezTo>
                <a:cubicBezTo>
                  <a:pt x="393065" y="1931670"/>
                  <a:pt x="387985" y="1939925"/>
                  <a:pt x="384175" y="1948180"/>
                </a:cubicBezTo>
                <a:lnTo>
                  <a:pt x="388620" y="1948180"/>
                </a:lnTo>
                <a:cubicBezTo>
                  <a:pt x="391795" y="1941195"/>
                  <a:pt x="395605" y="1934845"/>
                  <a:pt x="399415" y="1927860"/>
                </a:cubicBezTo>
                <a:cubicBezTo>
                  <a:pt x="730885" y="1314450"/>
                  <a:pt x="1424305" y="1167130"/>
                  <a:pt x="1624330" y="1024255"/>
                </a:cubicBezTo>
                <a:close/>
                <a:moveTo>
                  <a:pt x="1494790" y="960120"/>
                </a:moveTo>
                <a:cubicBezTo>
                  <a:pt x="1783080" y="756920"/>
                  <a:pt x="1938020" y="445770"/>
                  <a:pt x="1863090" y="60325"/>
                </a:cubicBezTo>
                <a:cubicBezTo>
                  <a:pt x="1858010" y="38735"/>
                  <a:pt x="1854835" y="17145"/>
                  <a:pt x="1849120" y="0"/>
                </a:cubicBezTo>
                <a:lnTo>
                  <a:pt x="1841500" y="0"/>
                </a:lnTo>
                <a:cubicBezTo>
                  <a:pt x="1842770" y="3175"/>
                  <a:pt x="1844040" y="6350"/>
                  <a:pt x="1843405" y="7620"/>
                </a:cubicBezTo>
                <a:cubicBezTo>
                  <a:pt x="1863725" y="86360"/>
                  <a:pt x="1884045" y="206375"/>
                  <a:pt x="1868805" y="342900"/>
                </a:cubicBezTo>
                <a:cubicBezTo>
                  <a:pt x="1834515" y="646430"/>
                  <a:pt x="1653540" y="862330"/>
                  <a:pt x="1395730" y="1014095"/>
                </a:cubicBezTo>
                <a:cubicBezTo>
                  <a:pt x="1251585" y="1094105"/>
                  <a:pt x="1058545" y="1177925"/>
                  <a:pt x="923290" y="1268095"/>
                </a:cubicBezTo>
                <a:cubicBezTo>
                  <a:pt x="623570" y="1457325"/>
                  <a:pt x="419735" y="1663700"/>
                  <a:pt x="286385" y="1947545"/>
                </a:cubicBezTo>
                <a:lnTo>
                  <a:pt x="295275" y="1947545"/>
                </a:lnTo>
                <a:cubicBezTo>
                  <a:pt x="297815" y="1941830"/>
                  <a:pt x="299720" y="1934845"/>
                  <a:pt x="302260" y="1931670"/>
                </a:cubicBezTo>
                <a:cubicBezTo>
                  <a:pt x="615950" y="1293495"/>
                  <a:pt x="1292225" y="1122045"/>
                  <a:pt x="1494790" y="960120"/>
                </a:cubicBezTo>
                <a:close/>
                <a:moveTo>
                  <a:pt x="6985" y="412115"/>
                </a:moveTo>
                <a:cubicBezTo>
                  <a:pt x="99695" y="400050"/>
                  <a:pt x="232410" y="381635"/>
                  <a:pt x="370205" y="325120"/>
                </a:cubicBezTo>
                <a:cubicBezTo>
                  <a:pt x="541020" y="254635"/>
                  <a:pt x="509905" y="95250"/>
                  <a:pt x="413385" y="3810"/>
                </a:cubicBezTo>
                <a:cubicBezTo>
                  <a:pt x="412115" y="2540"/>
                  <a:pt x="410845" y="1905"/>
                  <a:pt x="409575" y="635"/>
                </a:cubicBezTo>
                <a:lnTo>
                  <a:pt x="403860" y="635"/>
                </a:lnTo>
                <a:cubicBezTo>
                  <a:pt x="476250" y="61595"/>
                  <a:pt x="517525" y="173355"/>
                  <a:pt x="462280" y="251460"/>
                </a:cubicBezTo>
                <a:cubicBezTo>
                  <a:pt x="391160" y="358775"/>
                  <a:pt x="88265" y="396875"/>
                  <a:pt x="635" y="409575"/>
                </a:cubicBezTo>
                <a:lnTo>
                  <a:pt x="635" y="412750"/>
                </a:lnTo>
                <a:cubicBezTo>
                  <a:pt x="4445" y="412115"/>
                  <a:pt x="6985" y="411480"/>
                  <a:pt x="6985" y="412115"/>
                </a:cubicBezTo>
                <a:close/>
                <a:moveTo>
                  <a:pt x="840740" y="748030"/>
                </a:moveTo>
                <a:cubicBezTo>
                  <a:pt x="1216025" y="537845"/>
                  <a:pt x="1174750" y="191770"/>
                  <a:pt x="1056640" y="635"/>
                </a:cubicBezTo>
                <a:lnTo>
                  <a:pt x="1053465" y="635"/>
                </a:lnTo>
                <a:cubicBezTo>
                  <a:pt x="1060450" y="12065"/>
                  <a:pt x="1068070" y="26035"/>
                  <a:pt x="1071245" y="32385"/>
                </a:cubicBezTo>
                <a:cubicBezTo>
                  <a:pt x="1176655" y="243205"/>
                  <a:pt x="1163955" y="492760"/>
                  <a:pt x="951865" y="667385"/>
                </a:cubicBezTo>
                <a:cubicBezTo>
                  <a:pt x="848360" y="751205"/>
                  <a:pt x="693420" y="822325"/>
                  <a:pt x="586105" y="893445"/>
                </a:cubicBezTo>
                <a:cubicBezTo>
                  <a:pt x="313690" y="1062990"/>
                  <a:pt x="98425" y="1231900"/>
                  <a:pt x="635" y="1556385"/>
                </a:cubicBezTo>
                <a:lnTo>
                  <a:pt x="635" y="1569085"/>
                </a:lnTo>
                <a:cubicBezTo>
                  <a:pt x="120650" y="1154430"/>
                  <a:pt x="433705" y="982980"/>
                  <a:pt x="840740" y="748030"/>
                </a:cubicBezTo>
                <a:close/>
                <a:moveTo>
                  <a:pt x="547370" y="60325"/>
                </a:moveTo>
                <a:cubicBezTo>
                  <a:pt x="537845" y="43815"/>
                  <a:pt x="517525" y="15875"/>
                  <a:pt x="501015" y="0"/>
                </a:cubicBezTo>
                <a:lnTo>
                  <a:pt x="494665" y="0"/>
                </a:lnTo>
                <a:cubicBezTo>
                  <a:pt x="506730" y="11430"/>
                  <a:pt x="518795" y="24765"/>
                  <a:pt x="528955" y="39370"/>
                </a:cubicBezTo>
                <a:cubicBezTo>
                  <a:pt x="612140" y="158750"/>
                  <a:pt x="593090" y="288925"/>
                  <a:pt x="475615" y="360045"/>
                </a:cubicBezTo>
                <a:cubicBezTo>
                  <a:pt x="340995" y="438150"/>
                  <a:pt x="68580" y="504190"/>
                  <a:pt x="1270" y="534035"/>
                </a:cubicBezTo>
                <a:lnTo>
                  <a:pt x="1270" y="538480"/>
                </a:lnTo>
                <a:cubicBezTo>
                  <a:pt x="135255" y="487045"/>
                  <a:pt x="281940" y="455295"/>
                  <a:pt x="437515" y="384175"/>
                </a:cubicBezTo>
                <a:cubicBezTo>
                  <a:pt x="601345" y="311150"/>
                  <a:pt x="610870" y="172085"/>
                  <a:pt x="547370" y="60325"/>
                </a:cubicBezTo>
                <a:close/>
                <a:moveTo>
                  <a:pt x="647700" y="85090"/>
                </a:moveTo>
                <a:cubicBezTo>
                  <a:pt x="633730" y="55245"/>
                  <a:pt x="610235" y="18415"/>
                  <a:pt x="592455" y="635"/>
                </a:cubicBezTo>
                <a:lnTo>
                  <a:pt x="586105" y="635"/>
                </a:lnTo>
                <a:cubicBezTo>
                  <a:pt x="597535" y="12065"/>
                  <a:pt x="607695" y="25400"/>
                  <a:pt x="617855" y="40005"/>
                </a:cubicBezTo>
                <a:cubicBezTo>
                  <a:pt x="753745" y="257175"/>
                  <a:pt x="618490" y="402590"/>
                  <a:pt x="439420" y="471805"/>
                </a:cubicBezTo>
                <a:cubicBezTo>
                  <a:pt x="292735" y="540385"/>
                  <a:pt x="107315" y="596900"/>
                  <a:pt x="1270" y="674370"/>
                </a:cubicBezTo>
                <a:lnTo>
                  <a:pt x="1270" y="678815"/>
                </a:lnTo>
                <a:cubicBezTo>
                  <a:pt x="128905" y="588010"/>
                  <a:pt x="343535" y="528320"/>
                  <a:pt x="504825" y="445135"/>
                </a:cubicBezTo>
                <a:cubicBezTo>
                  <a:pt x="690245" y="355600"/>
                  <a:pt x="701040" y="201295"/>
                  <a:pt x="647700" y="85090"/>
                </a:cubicBezTo>
                <a:close/>
                <a:moveTo>
                  <a:pt x="306070" y="635"/>
                </a:moveTo>
                <a:lnTo>
                  <a:pt x="302895" y="635"/>
                </a:lnTo>
                <a:cubicBezTo>
                  <a:pt x="303530" y="2540"/>
                  <a:pt x="304165" y="3810"/>
                  <a:pt x="304165" y="5080"/>
                </a:cubicBezTo>
                <a:cubicBezTo>
                  <a:pt x="337820" y="122555"/>
                  <a:pt x="168275" y="131445"/>
                  <a:pt x="85725" y="123825"/>
                </a:cubicBezTo>
                <a:cubicBezTo>
                  <a:pt x="57150" y="121285"/>
                  <a:pt x="27940" y="114935"/>
                  <a:pt x="1270" y="106680"/>
                </a:cubicBezTo>
                <a:lnTo>
                  <a:pt x="1270" y="110490"/>
                </a:lnTo>
                <a:cubicBezTo>
                  <a:pt x="41275" y="123190"/>
                  <a:pt x="86995" y="129540"/>
                  <a:pt x="128905" y="129540"/>
                </a:cubicBezTo>
                <a:cubicBezTo>
                  <a:pt x="228600" y="128905"/>
                  <a:pt x="337820" y="102235"/>
                  <a:pt x="306070" y="635"/>
                </a:cubicBezTo>
                <a:close/>
                <a:moveTo>
                  <a:pt x="351790" y="213360"/>
                </a:moveTo>
                <a:cubicBezTo>
                  <a:pt x="425450" y="161290"/>
                  <a:pt x="415290" y="72390"/>
                  <a:pt x="355600" y="635"/>
                </a:cubicBezTo>
                <a:lnTo>
                  <a:pt x="346075" y="635"/>
                </a:lnTo>
                <a:cubicBezTo>
                  <a:pt x="379730" y="39370"/>
                  <a:pt x="404495" y="94615"/>
                  <a:pt x="394335" y="138430"/>
                </a:cubicBezTo>
                <a:cubicBezTo>
                  <a:pt x="372110" y="272415"/>
                  <a:pt x="65405" y="273685"/>
                  <a:pt x="13335" y="265430"/>
                </a:cubicBezTo>
                <a:cubicBezTo>
                  <a:pt x="9525" y="265430"/>
                  <a:pt x="5715" y="264795"/>
                  <a:pt x="1270" y="264160"/>
                </a:cubicBezTo>
                <a:lnTo>
                  <a:pt x="1270" y="271780"/>
                </a:lnTo>
                <a:cubicBezTo>
                  <a:pt x="26035" y="274320"/>
                  <a:pt x="45085" y="275590"/>
                  <a:pt x="73660" y="275590"/>
                </a:cubicBezTo>
                <a:cubicBezTo>
                  <a:pt x="133985" y="276225"/>
                  <a:pt x="274320" y="264160"/>
                  <a:pt x="351790" y="213360"/>
                </a:cubicBezTo>
                <a:close/>
                <a:moveTo>
                  <a:pt x="383540" y="596900"/>
                </a:moveTo>
                <a:cubicBezTo>
                  <a:pt x="478155" y="549275"/>
                  <a:pt x="625475" y="494665"/>
                  <a:pt x="692785" y="416560"/>
                </a:cubicBezTo>
                <a:cubicBezTo>
                  <a:pt x="805815" y="297815"/>
                  <a:pt x="781050" y="108585"/>
                  <a:pt x="681355" y="635"/>
                </a:cubicBezTo>
                <a:lnTo>
                  <a:pt x="678180" y="635"/>
                </a:lnTo>
                <a:cubicBezTo>
                  <a:pt x="681355" y="4445"/>
                  <a:pt x="684530" y="7620"/>
                  <a:pt x="685165" y="8890"/>
                </a:cubicBezTo>
                <a:cubicBezTo>
                  <a:pt x="783590" y="135255"/>
                  <a:pt x="800735" y="309880"/>
                  <a:pt x="673735" y="431165"/>
                </a:cubicBezTo>
                <a:cubicBezTo>
                  <a:pt x="610235" y="492125"/>
                  <a:pt x="520065" y="525780"/>
                  <a:pt x="463550" y="554990"/>
                </a:cubicBezTo>
                <a:cubicBezTo>
                  <a:pt x="297180" y="637540"/>
                  <a:pt x="111125" y="705485"/>
                  <a:pt x="635" y="825500"/>
                </a:cubicBezTo>
                <a:lnTo>
                  <a:pt x="635" y="830580"/>
                </a:lnTo>
                <a:cubicBezTo>
                  <a:pt x="3810" y="826770"/>
                  <a:pt x="6985" y="823595"/>
                  <a:pt x="10160" y="819785"/>
                </a:cubicBezTo>
                <a:cubicBezTo>
                  <a:pt x="91440" y="734695"/>
                  <a:pt x="221615" y="673100"/>
                  <a:pt x="383540" y="596900"/>
                </a:cubicBezTo>
                <a:close/>
                <a:moveTo>
                  <a:pt x="629285" y="668020"/>
                </a:moveTo>
                <a:cubicBezTo>
                  <a:pt x="785495" y="588010"/>
                  <a:pt x="890270" y="515620"/>
                  <a:pt x="936625" y="370205"/>
                </a:cubicBezTo>
                <a:cubicBezTo>
                  <a:pt x="989330" y="196215"/>
                  <a:pt x="900430" y="42545"/>
                  <a:pt x="869315" y="0"/>
                </a:cubicBezTo>
                <a:lnTo>
                  <a:pt x="864870" y="0"/>
                </a:lnTo>
                <a:cubicBezTo>
                  <a:pt x="866775" y="2540"/>
                  <a:pt x="868680" y="5080"/>
                  <a:pt x="870585" y="8255"/>
                </a:cubicBezTo>
                <a:cubicBezTo>
                  <a:pt x="984885" y="182245"/>
                  <a:pt x="983615" y="407670"/>
                  <a:pt x="806450" y="554355"/>
                </a:cubicBezTo>
                <a:cubicBezTo>
                  <a:pt x="717550" y="626745"/>
                  <a:pt x="617220" y="666115"/>
                  <a:pt x="511810" y="727075"/>
                </a:cubicBezTo>
                <a:cubicBezTo>
                  <a:pt x="294005" y="847725"/>
                  <a:pt x="99060" y="962660"/>
                  <a:pt x="635" y="1164590"/>
                </a:cubicBezTo>
                <a:lnTo>
                  <a:pt x="635" y="1173480"/>
                </a:lnTo>
                <a:cubicBezTo>
                  <a:pt x="115570" y="931545"/>
                  <a:pt x="366395" y="813435"/>
                  <a:pt x="629285" y="668020"/>
                </a:cubicBezTo>
                <a:close/>
                <a:moveTo>
                  <a:pt x="758190" y="695960"/>
                </a:moveTo>
                <a:cubicBezTo>
                  <a:pt x="1052195" y="543560"/>
                  <a:pt x="1122045" y="266065"/>
                  <a:pt x="965835" y="3175"/>
                </a:cubicBezTo>
                <a:cubicBezTo>
                  <a:pt x="965200" y="2540"/>
                  <a:pt x="964565" y="1270"/>
                  <a:pt x="963930" y="0"/>
                </a:cubicBezTo>
                <a:lnTo>
                  <a:pt x="959485" y="0"/>
                </a:lnTo>
                <a:cubicBezTo>
                  <a:pt x="963295" y="6350"/>
                  <a:pt x="967740" y="12700"/>
                  <a:pt x="971550" y="19050"/>
                </a:cubicBezTo>
                <a:cubicBezTo>
                  <a:pt x="1097280" y="242570"/>
                  <a:pt x="1052830" y="474345"/>
                  <a:pt x="868680" y="618490"/>
                </a:cubicBezTo>
                <a:cubicBezTo>
                  <a:pt x="777240" y="689610"/>
                  <a:pt x="638810" y="752475"/>
                  <a:pt x="534670" y="817245"/>
                </a:cubicBezTo>
                <a:cubicBezTo>
                  <a:pt x="300990" y="956310"/>
                  <a:pt x="97790" y="1096010"/>
                  <a:pt x="635" y="1353820"/>
                </a:cubicBezTo>
                <a:lnTo>
                  <a:pt x="635" y="1364615"/>
                </a:lnTo>
                <a:cubicBezTo>
                  <a:pt x="121920" y="1033780"/>
                  <a:pt x="421640" y="887095"/>
                  <a:pt x="758190" y="695960"/>
                </a:cubicBezTo>
                <a:close/>
                <a:moveTo>
                  <a:pt x="505460" y="637540"/>
                </a:moveTo>
                <a:cubicBezTo>
                  <a:pt x="578485" y="597535"/>
                  <a:pt x="678815" y="557530"/>
                  <a:pt x="749300" y="492760"/>
                </a:cubicBezTo>
                <a:cubicBezTo>
                  <a:pt x="953770" y="304165"/>
                  <a:pt x="828040" y="57785"/>
                  <a:pt x="778510" y="635"/>
                </a:cubicBezTo>
                <a:lnTo>
                  <a:pt x="768985" y="635"/>
                </a:lnTo>
                <a:cubicBezTo>
                  <a:pt x="887730" y="153670"/>
                  <a:pt x="892810" y="372745"/>
                  <a:pt x="722630" y="505460"/>
                </a:cubicBezTo>
                <a:cubicBezTo>
                  <a:pt x="696595" y="526415"/>
                  <a:pt x="666750" y="545465"/>
                  <a:pt x="633730" y="562610"/>
                </a:cubicBezTo>
                <a:cubicBezTo>
                  <a:pt x="459740" y="655320"/>
                  <a:pt x="215265" y="765810"/>
                  <a:pt x="91440" y="880745"/>
                </a:cubicBezTo>
                <a:cubicBezTo>
                  <a:pt x="70485" y="899160"/>
                  <a:pt x="24765" y="946785"/>
                  <a:pt x="635" y="984250"/>
                </a:cubicBezTo>
                <a:lnTo>
                  <a:pt x="635" y="999490"/>
                </a:lnTo>
                <a:cubicBezTo>
                  <a:pt x="94615" y="848360"/>
                  <a:pt x="273050" y="756285"/>
                  <a:pt x="505460" y="637540"/>
                </a:cubicBezTo>
                <a:close/>
                <a:moveTo>
                  <a:pt x="2084070" y="1235075"/>
                </a:moveTo>
                <a:cubicBezTo>
                  <a:pt x="2578100" y="1019175"/>
                  <a:pt x="2954655" y="635000"/>
                  <a:pt x="3034665" y="99695"/>
                </a:cubicBezTo>
                <a:cubicBezTo>
                  <a:pt x="3039110" y="63500"/>
                  <a:pt x="3044825" y="20320"/>
                  <a:pt x="3044825" y="635"/>
                </a:cubicBezTo>
                <a:lnTo>
                  <a:pt x="3041015" y="635"/>
                </a:lnTo>
                <a:cubicBezTo>
                  <a:pt x="3030855" y="161290"/>
                  <a:pt x="2997835" y="308610"/>
                  <a:pt x="2903855" y="501015"/>
                </a:cubicBezTo>
                <a:cubicBezTo>
                  <a:pt x="2522220" y="1244600"/>
                  <a:pt x="1654810" y="1354455"/>
                  <a:pt x="1464945" y="1441450"/>
                </a:cubicBezTo>
                <a:cubicBezTo>
                  <a:pt x="1171575" y="1549400"/>
                  <a:pt x="883920" y="1714500"/>
                  <a:pt x="703580" y="1948180"/>
                </a:cubicBezTo>
                <a:lnTo>
                  <a:pt x="706755" y="1948180"/>
                </a:lnTo>
                <a:cubicBezTo>
                  <a:pt x="721360" y="1930400"/>
                  <a:pt x="735965" y="1913255"/>
                  <a:pt x="751840" y="1895475"/>
                </a:cubicBezTo>
                <a:cubicBezTo>
                  <a:pt x="1181735" y="1428750"/>
                  <a:pt x="1771650" y="1388110"/>
                  <a:pt x="2084070" y="1235075"/>
                </a:cubicBezTo>
                <a:close/>
                <a:moveTo>
                  <a:pt x="2931795" y="1262380"/>
                </a:moveTo>
                <a:cubicBezTo>
                  <a:pt x="2703830" y="1479550"/>
                  <a:pt x="2508250" y="1720850"/>
                  <a:pt x="2339340" y="1948815"/>
                </a:cubicBezTo>
                <a:lnTo>
                  <a:pt x="2343785" y="1948815"/>
                </a:lnTo>
                <a:cubicBezTo>
                  <a:pt x="2512060" y="1722120"/>
                  <a:pt x="2707005" y="1481455"/>
                  <a:pt x="2933700" y="1265555"/>
                </a:cubicBezTo>
                <a:cubicBezTo>
                  <a:pt x="3133725" y="1075690"/>
                  <a:pt x="3310255" y="883285"/>
                  <a:pt x="3463925" y="706120"/>
                </a:cubicBezTo>
                <a:lnTo>
                  <a:pt x="3463925" y="700405"/>
                </a:lnTo>
                <a:cubicBezTo>
                  <a:pt x="3310255" y="877570"/>
                  <a:pt x="3132455" y="1071245"/>
                  <a:pt x="2931795" y="1262380"/>
                </a:cubicBezTo>
                <a:close/>
                <a:moveTo>
                  <a:pt x="2784475" y="1278890"/>
                </a:moveTo>
                <a:cubicBezTo>
                  <a:pt x="2586355" y="1435100"/>
                  <a:pt x="2400300" y="1624965"/>
                  <a:pt x="2214880" y="1858645"/>
                </a:cubicBezTo>
                <a:cubicBezTo>
                  <a:pt x="2191385" y="1888490"/>
                  <a:pt x="2167890" y="1918335"/>
                  <a:pt x="2145665" y="1948180"/>
                </a:cubicBezTo>
                <a:lnTo>
                  <a:pt x="2150110" y="1948180"/>
                </a:lnTo>
                <a:cubicBezTo>
                  <a:pt x="2171700" y="1918970"/>
                  <a:pt x="2194560" y="1889760"/>
                  <a:pt x="2217420" y="1860550"/>
                </a:cubicBezTo>
                <a:cubicBezTo>
                  <a:pt x="2402205" y="1626870"/>
                  <a:pt x="2588260" y="1437005"/>
                  <a:pt x="2785745" y="1281430"/>
                </a:cubicBezTo>
                <a:cubicBezTo>
                  <a:pt x="3061970" y="1063625"/>
                  <a:pt x="3285490" y="831215"/>
                  <a:pt x="3462655" y="622300"/>
                </a:cubicBezTo>
                <a:lnTo>
                  <a:pt x="3462655" y="616585"/>
                </a:lnTo>
                <a:cubicBezTo>
                  <a:pt x="3286125" y="826135"/>
                  <a:pt x="3061970" y="1059815"/>
                  <a:pt x="2784475" y="1278890"/>
                </a:cubicBezTo>
                <a:close/>
                <a:moveTo>
                  <a:pt x="3121025" y="1948180"/>
                </a:moveTo>
                <a:cubicBezTo>
                  <a:pt x="3127375" y="1939290"/>
                  <a:pt x="3132455" y="1927860"/>
                  <a:pt x="3139440" y="1920240"/>
                </a:cubicBezTo>
                <a:cubicBezTo>
                  <a:pt x="3264535" y="1740535"/>
                  <a:pt x="3378200" y="1539875"/>
                  <a:pt x="3463925" y="1343660"/>
                </a:cubicBezTo>
                <a:lnTo>
                  <a:pt x="3463925" y="1335405"/>
                </a:lnTo>
                <a:cubicBezTo>
                  <a:pt x="3369945" y="1553845"/>
                  <a:pt x="3246755" y="1759585"/>
                  <a:pt x="3116580" y="1948180"/>
                </a:cubicBezTo>
                <a:lnTo>
                  <a:pt x="3121025" y="1948180"/>
                </a:lnTo>
                <a:close/>
                <a:moveTo>
                  <a:pt x="2923540" y="1948180"/>
                </a:moveTo>
                <a:lnTo>
                  <a:pt x="2923540" y="1948180"/>
                </a:lnTo>
                <a:cubicBezTo>
                  <a:pt x="3197225" y="1574800"/>
                  <a:pt x="3296285" y="1350010"/>
                  <a:pt x="3463925" y="1055370"/>
                </a:cubicBezTo>
                <a:lnTo>
                  <a:pt x="3463925" y="1047115"/>
                </a:lnTo>
                <a:cubicBezTo>
                  <a:pt x="3442970" y="1083310"/>
                  <a:pt x="3422015" y="1120775"/>
                  <a:pt x="3401695" y="1158240"/>
                </a:cubicBezTo>
                <a:cubicBezTo>
                  <a:pt x="3229610" y="1491615"/>
                  <a:pt x="3102610" y="1684020"/>
                  <a:pt x="2923540" y="1948180"/>
                </a:cubicBezTo>
                <a:close/>
                <a:moveTo>
                  <a:pt x="2724150" y="1948180"/>
                </a:moveTo>
                <a:lnTo>
                  <a:pt x="2733675" y="1948180"/>
                </a:lnTo>
                <a:cubicBezTo>
                  <a:pt x="2740025" y="1939925"/>
                  <a:pt x="2745740" y="1931035"/>
                  <a:pt x="2752725" y="1921510"/>
                </a:cubicBezTo>
                <a:cubicBezTo>
                  <a:pt x="2907665" y="1706245"/>
                  <a:pt x="3067050" y="1471930"/>
                  <a:pt x="3224530" y="1240790"/>
                </a:cubicBezTo>
                <a:cubicBezTo>
                  <a:pt x="3323590" y="1090930"/>
                  <a:pt x="3420745" y="965835"/>
                  <a:pt x="3464560" y="904240"/>
                </a:cubicBezTo>
                <a:lnTo>
                  <a:pt x="3464560" y="893445"/>
                </a:lnTo>
                <a:cubicBezTo>
                  <a:pt x="3229610" y="1201420"/>
                  <a:pt x="2994660" y="1579245"/>
                  <a:pt x="2764155" y="1894205"/>
                </a:cubicBezTo>
                <a:cubicBezTo>
                  <a:pt x="2752725" y="1911350"/>
                  <a:pt x="2734310" y="1932305"/>
                  <a:pt x="2724150" y="1948180"/>
                </a:cubicBezTo>
                <a:close/>
                <a:moveTo>
                  <a:pt x="1754505" y="1086485"/>
                </a:moveTo>
                <a:cubicBezTo>
                  <a:pt x="2121535" y="888365"/>
                  <a:pt x="2399030" y="548640"/>
                  <a:pt x="2388870" y="72390"/>
                </a:cubicBezTo>
                <a:cubicBezTo>
                  <a:pt x="2387600" y="55245"/>
                  <a:pt x="2387600" y="19050"/>
                  <a:pt x="2385060" y="635"/>
                </a:cubicBezTo>
                <a:lnTo>
                  <a:pt x="2381250" y="635"/>
                </a:lnTo>
                <a:cubicBezTo>
                  <a:pt x="2387600" y="92075"/>
                  <a:pt x="2393950" y="238125"/>
                  <a:pt x="2339340" y="414020"/>
                </a:cubicBezTo>
                <a:cubicBezTo>
                  <a:pt x="2129155" y="1071245"/>
                  <a:pt x="1431290" y="1200785"/>
                  <a:pt x="1242060" y="1303655"/>
                </a:cubicBezTo>
                <a:cubicBezTo>
                  <a:pt x="934085" y="1445260"/>
                  <a:pt x="640080" y="1652270"/>
                  <a:pt x="476250" y="1948815"/>
                </a:cubicBezTo>
                <a:lnTo>
                  <a:pt x="478790" y="1948815"/>
                </a:lnTo>
                <a:cubicBezTo>
                  <a:pt x="487680" y="1933575"/>
                  <a:pt x="495935" y="1920240"/>
                  <a:pt x="504825" y="1905635"/>
                </a:cubicBezTo>
                <a:cubicBezTo>
                  <a:pt x="866140" y="1339215"/>
                  <a:pt x="1529080" y="1228090"/>
                  <a:pt x="1754505" y="1086485"/>
                </a:cubicBezTo>
                <a:close/>
                <a:moveTo>
                  <a:pt x="2343785" y="1328420"/>
                </a:moveTo>
                <a:cubicBezTo>
                  <a:pt x="2045335" y="1471930"/>
                  <a:pt x="1790700" y="1674495"/>
                  <a:pt x="1583055" y="1930400"/>
                </a:cubicBezTo>
                <a:cubicBezTo>
                  <a:pt x="1578610" y="1936115"/>
                  <a:pt x="1572895" y="1942465"/>
                  <a:pt x="1568450" y="1948815"/>
                </a:cubicBezTo>
                <a:lnTo>
                  <a:pt x="1572895" y="1948815"/>
                </a:lnTo>
                <a:cubicBezTo>
                  <a:pt x="1740535" y="1742440"/>
                  <a:pt x="1924685" y="1575435"/>
                  <a:pt x="2146935" y="1440180"/>
                </a:cubicBezTo>
                <a:cubicBezTo>
                  <a:pt x="2249170" y="1374140"/>
                  <a:pt x="2375535" y="1322705"/>
                  <a:pt x="2531110" y="1234440"/>
                </a:cubicBezTo>
                <a:cubicBezTo>
                  <a:pt x="3037840" y="943610"/>
                  <a:pt x="3329305" y="560070"/>
                  <a:pt x="3463925" y="308610"/>
                </a:cubicBezTo>
                <a:lnTo>
                  <a:pt x="3463925" y="304800"/>
                </a:lnTo>
                <a:cubicBezTo>
                  <a:pt x="3292475" y="603885"/>
                  <a:pt x="2969260" y="1027430"/>
                  <a:pt x="2343785" y="1328420"/>
                </a:cubicBezTo>
                <a:close/>
                <a:moveTo>
                  <a:pt x="2229485" y="1630680"/>
                </a:moveTo>
                <a:cubicBezTo>
                  <a:pt x="2143760" y="1710055"/>
                  <a:pt x="1988820" y="1901190"/>
                  <a:pt x="1953895" y="1948180"/>
                </a:cubicBezTo>
                <a:lnTo>
                  <a:pt x="1956435" y="1948180"/>
                </a:lnTo>
                <a:cubicBezTo>
                  <a:pt x="1961515" y="1942465"/>
                  <a:pt x="1969135" y="1933575"/>
                  <a:pt x="1978660" y="1921510"/>
                </a:cubicBezTo>
                <a:cubicBezTo>
                  <a:pt x="2357755" y="1442720"/>
                  <a:pt x="2604135" y="1336675"/>
                  <a:pt x="2817495" y="1171575"/>
                </a:cubicBezTo>
                <a:cubicBezTo>
                  <a:pt x="3049905" y="994410"/>
                  <a:pt x="3290570" y="761365"/>
                  <a:pt x="3464560" y="533400"/>
                </a:cubicBezTo>
                <a:lnTo>
                  <a:pt x="3464560" y="528955"/>
                </a:lnTo>
                <a:cubicBezTo>
                  <a:pt x="2891155" y="1236345"/>
                  <a:pt x="2627630" y="1224280"/>
                  <a:pt x="2229485" y="1630680"/>
                </a:cubicBezTo>
                <a:close/>
                <a:moveTo>
                  <a:pt x="3185795" y="608330"/>
                </a:moveTo>
                <a:cubicBezTo>
                  <a:pt x="2886075" y="997585"/>
                  <a:pt x="2549525" y="1200150"/>
                  <a:pt x="2078355" y="1397000"/>
                </a:cubicBezTo>
                <a:cubicBezTo>
                  <a:pt x="1802130" y="1530350"/>
                  <a:pt x="1558925" y="1718310"/>
                  <a:pt x="1376680" y="1948180"/>
                </a:cubicBezTo>
                <a:lnTo>
                  <a:pt x="1377315" y="1948180"/>
                </a:lnTo>
                <a:cubicBezTo>
                  <a:pt x="1847850" y="1405255"/>
                  <a:pt x="2189480" y="1389380"/>
                  <a:pt x="2521585" y="1188720"/>
                </a:cubicBezTo>
                <a:cubicBezTo>
                  <a:pt x="2966720" y="933450"/>
                  <a:pt x="3289300" y="563245"/>
                  <a:pt x="3463290" y="120015"/>
                </a:cubicBezTo>
                <a:lnTo>
                  <a:pt x="3463290" y="110490"/>
                </a:lnTo>
                <a:cubicBezTo>
                  <a:pt x="3415030" y="234950"/>
                  <a:pt x="3332480" y="415290"/>
                  <a:pt x="3185795" y="608330"/>
                </a:cubicBezTo>
                <a:close/>
                <a:moveTo>
                  <a:pt x="2489835" y="1310005"/>
                </a:moveTo>
                <a:cubicBezTo>
                  <a:pt x="2336800" y="1396365"/>
                  <a:pt x="2192655" y="1500505"/>
                  <a:pt x="2060575" y="1620520"/>
                </a:cubicBezTo>
                <a:cubicBezTo>
                  <a:pt x="1953895" y="1717675"/>
                  <a:pt x="1852295" y="1827530"/>
                  <a:pt x="1758950" y="1948180"/>
                </a:cubicBezTo>
                <a:lnTo>
                  <a:pt x="1768475" y="1948180"/>
                </a:lnTo>
                <a:cubicBezTo>
                  <a:pt x="1861185" y="1830070"/>
                  <a:pt x="1960880" y="1722120"/>
                  <a:pt x="2066290" y="1626235"/>
                </a:cubicBezTo>
                <a:cubicBezTo>
                  <a:pt x="2197735" y="1506220"/>
                  <a:pt x="2341880" y="1402080"/>
                  <a:pt x="2494280" y="1316355"/>
                </a:cubicBezTo>
                <a:cubicBezTo>
                  <a:pt x="2970530" y="1048385"/>
                  <a:pt x="3273425" y="711835"/>
                  <a:pt x="3465195" y="440055"/>
                </a:cubicBezTo>
                <a:lnTo>
                  <a:pt x="3465195" y="427355"/>
                </a:lnTo>
                <a:cubicBezTo>
                  <a:pt x="3272790" y="699770"/>
                  <a:pt x="2969895" y="1040130"/>
                  <a:pt x="2489835" y="1310005"/>
                </a:cubicBezTo>
                <a:close/>
                <a:moveTo>
                  <a:pt x="2533015" y="1948180"/>
                </a:moveTo>
                <a:lnTo>
                  <a:pt x="2537460" y="1948180"/>
                </a:lnTo>
                <a:cubicBezTo>
                  <a:pt x="2702560" y="1722755"/>
                  <a:pt x="2886075" y="1476375"/>
                  <a:pt x="3081655" y="1247775"/>
                </a:cubicBezTo>
                <a:cubicBezTo>
                  <a:pt x="3215005" y="1092200"/>
                  <a:pt x="3345815" y="935990"/>
                  <a:pt x="3463925" y="793115"/>
                </a:cubicBezTo>
                <a:lnTo>
                  <a:pt x="3463925" y="787400"/>
                </a:lnTo>
                <a:cubicBezTo>
                  <a:pt x="3344545" y="930910"/>
                  <a:pt x="3213100" y="1088390"/>
                  <a:pt x="3078480" y="1245235"/>
                </a:cubicBezTo>
                <a:cubicBezTo>
                  <a:pt x="2882265" y="1475105"/>
                  <a:pt x="2698115" y="1722755"/>
                  <a:pt x="2533015" y="1948180"/>
                </a:cubicBezTo>
                <a:close/>
                <a:moveTo>
                  <a:pt x="1589405" y="1267460"/>
                </a:moveTo>
                <a:cubicBezTo>
                  <a:pt x="1701800" y="1230630"/>
                  <a:pt x="1800860" y="1189355"/>
                  <a:pt x="1896110" y="1141730"/>
                </a:cubicBezTo>
                <a:cubicBezTo>
                  <a:pt x="2305050" y="937260"/>
                  <a:pt x="2611120" y="590550"/>
                  <a:pt x="2647315" y="108585"/>
                </a:cubicBezTo>
                <a:cubicBezTo>
                  <a:pt x="2649220" y="85090"/>
                  <a:pt x="2650490" y="34925"/>
                  <a:pt x="2649220" y="635"/>
                </a:cubicBezTo>
                <a:lnTo>
                  <a:pt x="2645410" y="635"/>
                </a:lnTo>
                <a:cubicBezTo>
                  <a:pt x="2648585" y="93345"/>
                  <a:pt x="2640330" y="260985"/>
                  <a:pt x="2566035" y="448310"/>
                </a:cubicBezTo>
                <a:cubicBezTo>
                  <a:pt x="2426970" y="798195"/>
                  <a:pt x="2142490" y="1029970"/>
                  <a:pt x="1805940" y="1179830"/>
                </a:cubicBezTo>
                <a:cubicBezTo>
                  <a:pt x="1670050" y="1242695"/>
                  <a:pt x="1504950" y="1285875"/>
                  <a:pt x="1364615" y="1343660"/>
                </a:cubicBezTo>
                <a:cubicBezTo>
                  <a:pt x="1072515" y="1463675"/>
                  <a:pt x="813435" y="1621155"/>
                  <a:pt x="623570" y="1863725"/>
                </a:cubicBezTo>
                <a:cubicBezTo>
                  <a:pt x="602615" y="1891030"/>
                  <a:pt x="581025" y="1920240"/>
                  <a:pt x="563880" y="1948180"/>
                </a:cubicBezTo>
                <a:lnTo>
                  <a:pt x="568325" y="1948180"/>
                </a:lnTo>
                <a:cubicBezTo>
                  <a:pt x="570230" y="1944370"/>
                  <a:pt x="572135" y="1941195"/>
                  <a:pt x="574675" y="1938655"/>
                </a:cubicBezTo>
                <a:cubicBezTo>
                  <a:pt x="801370" y="1598295"/>
                  <a:pt x="1179830" y="1399540"/>
                  <a:pt x="1589405" y="1267460"/>
                </a:cubicBezTo>
                <a:close/>
                <a:moveTo>
                  <a:pt x="1063625" y="1543050"/>
                </a:moveTo>
                <a:cubicBezTo>
                  <a:pt x="1367790" y="1356360"/>
                  <a:pt x="1707515" y="1293495"/>
                  <a:pt x="1913890" y="1194435"/>
                </a:cubicBezTo>
                <a:cubicBezTo>
                  <a:pt x="2416175" y="971550"/>
                  <a:pt x="2776855" y="553085"/>
                  <a:pt x="2781300" y="635"/>
                </a:cubicBezTo>
                <a:lnTo>
                  <a:pt x="2778125" y="635"/>
                </a:lnTo>
                <a:cubicBezTo>
                  <a:pt x="2776220" y="24765"/>
                  <a:pt x="2777490" y="76835"/>
                  <a:pt x="2774950" y="85725"/>
                </a:cubicBezTo>
                <a:cubicBezTo>
                  <a:pt x="2732405" y="589280"/>
                  <a:pt x="2404745" y="950595"/>
                  <a:pt x="1980565" y="1158875"/>
                </a:cubicBezTo>
                <a:cubicBezTo>
                  <a:pt x="1835150" y="1234440"/>
                  <a:pt x="1672590" y="1282700"/>
                  <a:pt x="1485265" y="1344930"/>
                </a:cubicBezTo>
                <a:cubicBezTo>
                  <a:pt x="1096645" y="1482725"/>
                  <a:pt x="812165" y="1673860"/>
                  <a:pt x="631825" y="1916430"/>
                </a:cubicBezTo>
                <a:cubicBezTo>
                  <a:pt x="622935" y="1928495"/>
                  <a:pt x="615315" y="1938655"/>
                  <a:pt x="608965" y="1948815"/>
                </a:cubicBezTo>
                <a:lnTo>
                  <a:pt x="612140" y="1948815"/>
                </a:lnTo>
                <a:cubicBezTo>
                  <a:pt x="721995" y="1795780"/>
                  <a:pt x="869950" y="1656080"/>
                  <a:pt x="1063625" y="1543050"/>
                </a:cubicBezTo>
                <a:close/>
                <a:moveTo>
                  <a:pt x="1833245" y="1112520"/>
                </a:moveTo>
                <a:cubicBezTo>
                  <a:pt x="2229485" y="904875"/>
                  <a:pt x="2506980" y="558165"/>
                  <a:pt x="2520950" y="92075"/>
                </a:cubicBezTo>
                <a:cubicBezTo>
                  <a:pt x="2520315" y="75565"/>
                  <a:pt x="2522855" y="24765"/>
                  <a:pt x="2519045" y="1270"/>
                </a:cubicBezTo>
                <a:lnTo>
                  <a:pt x="2510790" y="1270"/>
                </a:lnTo>
                <a:cubicBezTo>
                  <a:pt x="2511425" y="6350"/>
                  <a:pt x="2512695" y="12065"/>
                  <a:pt x="2512060" y="15875"/>
                </a:cubicBezTo>
                <a:cubicBezTo>
                  <a:pt x="2516505" y="108585"/>
                  <a:pt x="2511425" y="260985"/>
                  <a:pt x="2451100" y="431800"/>
                </a:cubicBezTo>
                <a:cubicBezTo>
                  <a:pt x="2321560" y="793750"/>
                  <a:pt x="2032635" y="1026160"/>
                  <a:pt x="1684655" y="1176020"/>
                </a:cubicBezTo>
                <a:cubicBezTo>
                  <a:pt x="1606550" y="1210310"/>
                  <a:pt x="1518920" y="1238250"/>
                  <a:pt x="1435735" y="1268730"/>
                </a:cubicBezTo>
                <a:cubicBezTo>
                  <a:pt x="1214755" y="1351280"/>
                  <a:pt x="1026795" y="1450340"/>
                  <a:pt x="873760" y="1564640"/>
                </a:cubicBezTo>
                <a:cubicBezTo>
                  <a:pt x="725170" y="1675765"/>
                  <a:pt x="600075" y="1807845"/>
                  <a:pt x="517525" y="1949450"/>
                </a:cubicBezTo>
                <a:lnTo>
                  <a:pt x="525145" y="1949450"/>
                </a:lnTo>
                <a:cubicBezTo>
                  <a:pt x="533400" y="1935480"/>
                  <a:pt x="541655" y="1922780"/>
                  <a:pt x="550545" y="1909445"/>
                </a:cubicBezTo>
                <a:cubicBezTo>
                  <a:pt x="927735" y="1353820"/>
                  <a:pt x="1584960" y="1261745"/>
                  <a:pt x="1833245" y="1112520"/>
                </a:cubicBezTo>
                <a:close/>
                <a:moveTo>
                  <a:pt x="2087880" y="1172210"/>
                </a:moveTo>
                <a:cubicBezTo>
                  <a:pt x="2529840" y="951865"/>
                  <a:pt x="2853690" y="579120"/>
                  <a:pt x="2907030" y="81915"/>
                </a:cubicBezTo>
                <a:cubicBezTo>
                  <a:pt x="2908935" y="52070"/>
                  <a:pt x="2912745" y="17780"/>
                  <a:pt x="2912745" y="635"/>
                </a:cubicBezTo>
                <a:lnTo>
                  <a:pt x="2908300" y="635"/>
                </a:lnTo>
                <a:cubicBezTo>
                  <a:pt x="2902585" y="155575"/>
                  <a:pt x="2875915" y="294640"/>
                  <a:pt x="2790825" y="483870"/>
                </a:cubicBezTo>
                <a:cubicBezTo>
                  <a:pt x="2606040" y="872490"/>
                  <a:pt x="2261870" y="1115060"/>
                  <a:pt x="1863090" y="1266190"/>
                </a:cubicBezTo>
                <a:cubicBezTo>
                  <a:pt x="1767840" y="1303655"/>
                  <a:pt x="1664335" y="1330325"/>
                  <a:pt x="1551940" y="1367155"/>
                </a:cubicBezTo>
                <a:cubicBezTo>
                  <a:pt x="1142365" y="1502410"/>
                  <a:pt x="844550" y="1694815"/>
                  <a:pt x="658495" y="1943100"/>
                </a:cubicBezTo>
                <a:cubicBezTo>
                  <a:pt x="655955" y="1945640"/>
                  <a:pt x="654685" y="1947545"/>
                  <a:pt x="653415" y="1948815"/>
                </a:cubicBezTo>
                <a:lnTo>
                  <a:pt x="658495" y="1948815"/>
                </a:lnTo>
                <a:cubicBezTo>
                  <a:pt x="692150" y="1908175"/>
                  <a:pt x="725170" y="1863090"/>
                  <a:pt x="765810" y="1824355"/>
                </a:cubicBezTo>
                <a:cubicBezTo>
                  <a:pt x="1218565" y="1376680"/>
                  <a:pt x="1708150" y="1374140"/>
                  <a:pt x="2087880" y="1172210"/>
                </a:cubicBezTo>
                <a:close/>
                <a:moveTo>
                  <a:pt x="2721610" y="1012190"/>
                </a:moveTo>
                <a:cubicBezTo>
                  <a:pt x="2879090" y="892810"/>
                  <a:pt x="3013710" y="755015"/>
                  <a:pt x="3122930" y="601980"/>
                </a:cubicBezTo>
                <a:cubicBezTo>
                  <a:pt x="3205480" y="485140"/>
                  <a:pt x="3274060" y="359410"/>
                  <a:pt x="3325495" y="227965"/>
                </a:cubicBezTo>
                <a:cubicBezTo>
                  <a:pt x="3363595" y="131445"/>
                  <a:pt x="3384550" y="52705"/>
                  <a:pt x="3397250" y="1270"/>
                </a:cubicBezTo>
                <a:lnTo>
                  <a:pt x="3393440" y="1270"/>
                </a:lnTo>
                <a:cubicBezTo>
                  <a:pt x="3366770" y="107315"/>
                  <a:pt x="3301365" y="344805"/>
                  <a:pt x="3119755" y="600075"/>
                </a:cubicBezTo>
                <a:cubicBezTo>
                  <a:pt x="2877820" y="940435"/>
                  <a:pt x="2517775" y="1196340"/>
                  <a:pt x="2049145" y="1362075"/>
                </a:cubicBezTo>
                <a:cubicBezTo>
                  <a:pt x="1694180" y="1489075"/>
                  <a:pt x="1403985" y="1685925"/>
                  <a:pt x="1184910" y="1949450"/>
                </a:cubicBezTo>
                <a:lnTo>
                  <a:pt x="1189990" y="1949450"/>
                </a:lnTo>
                <a:cubicBezTo>
                  <a:pt x="1408430" y="1687830"/>
                  <a:pt x="1697355" y="1492250"/>
                  <a:pt x="2051050" y="1365885"/>
                </a:cubicBezTo>
                <a:cubicBezTo>
                  <a:pt x="2305685" y="1274445"/>
                  <a:pt x="2531745" y="1156335"/>
                  <a:pt x="2721610" y="1012190"/>
                </a:cubicBezTo>
                <a:close/>
                <a:moveTo>
                  <a:pt x="3421380" y="1948180"/>
                </a:moveTo>
                <a:cubicBezTo>
                  <a:pt x="3435985" y="1925955"/>
                  <a:pt x="3449955" y="1903730"/>
                  <a:pt x="3463925" y="1881505"/>
                </a:cubicBezTo>
                <a:lnTo>
                  <a:pt x="3463925" y="1875155"/>
                </a:lnTo>
                <a:cubicBezTo>
                  <a:pt x="3448685" y="1899920"/>
                  <a:pt x="3433445" y="1924050"/>
                  <a:pt x="3416935" y="1948180"/>
                </a:cubicBezTo>
                <a:lnTo>
                  <a:pt x="3421380" y="1948180"/>
                </a:lnTo>
                <a:close/>
                <a:moveTo>
                  <a:pt x="3314700" y="1948180"/>
                </a:moveTo>
                <a:cubicBezTo>
                  <a:pt x="3371215" y="1867535"/>
                  <a:pt x="3431540" y="1770380"/>
                  <a:pt x="3463925" y="1710690"/>
                </a:cubicBezTo>
                <a:lnTo>
                  <a:pt x="3463925" y="1701800"/>
                </a:lnTo>
                <a:cubicBezTo>
                  <a:pt x="3418205" y="1785620"/>
                  <a:pt x="3366770" y="1868170"/>
                  <a:pt x="3310255" y="1948180"/>
                </a:cubicBezTo>
                <a:lnTo>
                  <a:pt x="3314700" y="1948180"/>
                </a:lnTo>
                <a:close/>
                <a:moveTo>
                  <a:pt x="3274695" y="52705"/>
                </a:moveTo>
                <a:cubicBezTo>
                  <a:pt x="3277235" y="36830"/>
                  <a:pt x="3283585" y="13970"/>
                  <a:pt x="3285490" y="635"/>
                </a:cubicBezTo>
                <a:lnTo>
                  <a:pt x="3281680" y="635"/>
                </a:lnTo>
                <a:cubicBezTo>
                  <a:pt x="3245485" y="202565"/>
                  <a:pt x="3155950" y="412115"/>
                  <a:pt x="3036570" y="584835"/>
                </a:cubicBezTo>
                <a:cubicBezTo>
                  <a:pt x="2790825" y="942340"/>
                  <a:pt x="2430145" y="1184275"/>
                  <a:pt x="2023110" y="1348105"/>
                </a:cubicBezTo>
                <a:cubicBezTo>
                  <a:pt x="1905000" y="1397000"/>
                  <a:pt x="1769110" y="1435735"/>
                  <a:pt x="1644015" y="1485265"/>
                </a:cubicBezTo>
                <a:cubicBezTo>
                  <a:pt x="1354455" y="1599565"/>
                  <a:pt x="1102360" y="1741805"/>
                  <a:pt x="911860" y="1948815"/>
                </a:cubicBezTo>
                <a:lnTo>
                  <a:pt x="916940" y="1948815"/>
                </a:lnTo>
                <a:cubicBezTo>
                  <a:pt x="970280" y="1891030"/>
                  <a:pt x="1029970" y="1837055"/>
                  <a:pt x="1098550" y="1784350"/>
                </a:cubicBezTo>
                <a:cubicBezTo>
                  <a:pt x="1515745" y="1473835"/>
                  <a:pt x="1869440" y="1442720"/>
                  <a:pt x="2220595" y="1264285"/>
                </a:cubicBezTo>
                <a:cubicBezTo>
                  <a:pt x="2704465" y="1029970"/>
                  <a:pt x="3142615" y="629920"/>
                  <a:pt x="3274695" y="52705"/>
                </a:cubicBezTo>
                <a:close/>
                <a:moveTo>
                  <a:pt x="2170430" y="1258570"/>
                </a:moveTo>
                <a:cubicBezTo>
                  <a:pt x="2680335" y="1038860"/>
                  <a:pt x="3083560" y="638810"/>
                  <a:pt x="3170555" y="77470"/>
                </a:cubicBezTo>
                <a:cubicBezTo>
                  <a:pt x="3175000" y="47625"/>
                  <a:pt x="3177540" y="22225"/>
                  <a:pt x="3178810" y="635"/>
                </a:cubicBezTo>
                <a:lnTo>
                  <a:pt x="3171825" y="635"/>
                </a:lnTo>
                <a:cubicBezTo>
                  <a:pt x="3152140" y="165100"/>
                  <a:pt x="3126105" y="304165"/>
                  <a:pt x="3014345" y="518160"/>
                </a:cubicBezTo>
                <a:cubicBezTo>
                  <a:pt x="2792095" y="926465"/>
                  <a:pt x="2409825" y="1175385"/>
                  <a:pt x="1973580" y="1326515"/>
                </a:cubicBezTo>
                <a:cubicBezTo>
                  <a:pt x="1864360" y="1365885"/>
                  <a:pt x="1742440" y="1393825"/>
                  <a:pt x="1624330" y="1429385"/>
                </a:cubicBezTo>
                <a:cubicBezTo>
                  <a:pt x="1346835" y="1516380"/>
                  <a:pt x="1139190" y="1614805"/>
                  <a:pt x="942340" y="1764030"/>
                </a:cubicBezTo>
                <a:cubicBezTo>
                  <a:pt x="868680" y="1821180"/>
                  <a:pt x="804545" y="1882140"/>
                  <a:pt x="748665" y="1947545"/>
                </a:cubicBezTo>
                <a:lnTo>
                  <a:pt x="758190" y="1947545"/>
                </a:lnTo>
                <a:cubicBezTo>
                  <a:pt x="772795" y="1931035"/>
                  <a:pt x="787400" y="1914525"/>
                  <a:pt x="802640" y="1898650"/>
                </a:cubicBezTo>
                <a:cubicBezTo>
                  <a:pt x="1031875" y="1664335"/>
                  <a:pt x="1322705" y="1529715"/>
                  <a:pt x="1639570" y="1431925"/>
                </a:cubicBezTo>
                <a:cubicBezTo>
                  <a:pt x="1829435" y="1380490"/>
                  <a:pt x="2011680" y="1330325"/>
                  <a:pt x="2170430" y="1258570"/>
                </a:cubicBezTo>
                <a:close/>
              </a:path>
            </a:pathLst>
          </a:custGeom>
          <a:gradFill>
            <a:gsLst>
              <a:gs pos="0">
                <a:srgbClr val="08303F">
                  <a:alpha val="12156"/>
                </a:srgbClr>
              </a:gs>
              <a:gs pos="100000">
                <a:srgbClr val="000000">
                  <a:alpha val="30588"/>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7" name="Google Shape;77;p12"/>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
        <p:nvSpPr>
          <p:cNvPr id="78" name="Google Shape;78;p12"/>
          <p:cNvSpPr/>
          <p:nvPr/>
        </p:nvSpPr>
        <p:spPr>
          <a:xfrm>
            <a:off x="-736601" y="3641909"/>
            <a:ext cx="4361569" cy="4289199"/>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08303F">
                  <a:alpha val="14901"/>
                </a:srgbClr>
              </a:gs>
              <a:gs pos="100000">
                <a:srgbClr val="17727E">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9" name="Google Shape;79;p12"/>
          <p:cNvSpPr/>
          <p:nvPr/>
        </p:nvSpPr>
        <p:spPr>
          <a:xfrm>
            <a:off x="6420012" y="-2179980"/>
            <a:ext cx="3947121" cy="3881628"/>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198D8C">
                  <a:alpha val="14901"/>
                </a:srgbClr>
              </a:gs>
              <a:gs pos="100000">
                <a:srgbClr val="08303F">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0" name="Google Shape;80;p12"/>
          <p:cNvSpPr txBox="1"/>
          <p:nvPr>
            <p:ph idx="1" type="body"/>
          </p:nvPr>
        </p:nvSpPr>
        <p:spPr>
          <a:xfrm>
            <a:off x="975250" y="4406300"/>
            <a:ext cx="7193400" cy="519600"/>
          </a:xfrm>
          <a:prstGeom prst="rect">
            <a:avLst/>
          </a:prstGeom>
          <a:noFill/>
          <a:ln>
            <a:noFill/>
          </a:ln>
        </p:spPr>
        <p:txBody>
          <a:bodyPr anchorCtr="0" anchor="t" bIns="0" lIns="0" spcFirstLastPara="1" rIns="0" wrap="square" tIns="0">
            <a:noAutofit/>
          </a:bodyPr>
          <a:lstStyle>
            <a:lvl1pPr indent="-228600" lvl="0" marL="457200" rtl="0" algn="l">
              <a:lnSpc>
                <a:spcPct val="100000"/>
              </a:lnSpc>
              <a:spcBef>
                <a:spcPts val="360"/>
              </a:spcBef>
              <a:spcAft>
                <a:spcPts val="0"/>
              </a:spcAft>
              <a:buSzPts val="1800"/>
              <a:buNone/>
              <a:defRPr sz="1800"/>
            </a:lvl1pPr>
          </a:lstStyle>
          <a:p/>
        </p:txBody>
      </p:sp>
      <p:cxnSp>
        <p:nvCxnSpPr>
          <p:cNvPr id="81" name="Google Shape;81;p12"/>
          <p:cNvCxnSpPr/>
          <p:nvPr/>
        </p:nvCxnSpPr>
        <p:spPr>
          <a:xfrm>
            <a:off x="-6" y="4605283"/>
            <a:ext cx="840900" cy="0"/>
          </a:xfrm>
          <a:prstGeom prst="straightConnector1">
            <a:avLst/>
          </a:prstGeom>
          <a:noFill/>
          <a:ln cap="flat" cmpd="sng" w="9525">
            <a:solidFill>
              <a:schemeClr val="lt2"/>
            </a:solidFill>
            <a:prstDash val="solid"/>
            <a:round/>
            <a:headEnd len="sm" w="sm" type="none"/>
            <a:tailEnd len="med" w="med" type="diamon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p:cSld name="TITLE_2">
    <p:spTree>
      <p:nvGrpSpPr>
        <p:cNvPr id="82" name="Shape 82"/>
        <p:cNvGrpSpPr/>
        <p:nvPr/>
      </p:nvGrpSpPr>
      <p:grpSpPr>
        <a:xfrm>
          <a:off x="0" y="0"/>
          <a:ext cx="0" cy="0"/>
          <a:chOff x="0" y="0"/>
          <a:chExt cx="0" cy="0"/>
        </a:xfrm>
      </p:grpSpPr>
      <p:sp>
        <p:nvSpPr>
          <p:cNvPr id="83" name="Google Shape;83;p13"/>
          <p:cNvSpPr txBox="1"/>
          <p:nvPr>
            <p:ph type="ctrTitle"/>
          </p:nvPr>
        </p:nvSpPr>
        <p:spPr>
          <a:xfrm>
            <a:off x="311708" y="744575"/>
            <a:ext cx="8520600" cy="2052600"/>
          </a:xfrm>
          <a:prstGeom prst="rect">
            <a:avLst/>
          </a:prstGeom>
        </p:spPr>
        <p:txBody>
          <a:bodyPr anchorCtr="0" anchor="b" bIns="0" lIns="0" spcFirstLastPara="1" rIns="0" wrap="square" tIns="0">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4" name="Google Shape;84;p13"/>
          <p:cNvSpPr txBox="1"/>
          <p:nvPr>
            <p:ph idx="1" type="subTitle"/>
          </p:nvPr>
        </p:nvSpPr>
        <p:spPr>
          <a:xfrm>
            <a:off x="311700" y="2834125"/>
            <a:ext cx="8520600" cy="792600"/>
          </a:xfrm>
          <a:prstGeom prst="rect">
            <a:avLst/>
          </a:prstGeom>
        </p:spPr>
        <p:txBody>
          <a:bodyPr anchorCtr="0" anchor="t" bIns="0" lIns="0" spcFirstLastPara="1" rIns="0" wrap="square" tIns="0">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5" name="Google Shape;85;p13"/>
          <p:cNvSpPr txBox="1"/>
          <p:nvPr>
            <p:ph idx="12" type="sldNum"/>
          </p:nvPr>
        </p:nvSpPr>
        <p:spPr>
          <a:xfrm>
            <a:off x="8472458" y="4663217"/>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4" name="Shape 14"/>
        <p:cNvGrpSpPr/>
        <p:nvPr/>
      </p:nvGrpSpPr>
      <p:grpSpPr>
        <a:xfrm>
          <a:off x="0" y="0"/>
          <a:ext cx="0" cy="0"/>
          <a:chOff x="0" y="0"/>
          <a:chExt cx="0" cy="0"/>
        </a:xfrm>
      </p:grpSpPr>
      <p:sp>
        <p:nvSpPr>
          <p:cNvPr id="15" name="Google Shape;15;p3"/>
          <p:cNvSpPr/>
          <p:nvPr/>
        </p:nvSpPr>
        <p:spPr>
          <a:xfrm>
            <a:off x="0" y="0"/>
            <a:ext cx="9148112" cy="5141674"/>
          </a:xfrm>
          <a:custGeom>
            <a:rect b="b" l="l" r="r" t="t"/>
            <a:pathLst>
              <a:path extrusionOk="0" h="1949450" w="3465194">
                <a:moveTo>
                  <a:pt x="1240790" y="899160"/>
                </a:moveTo>
                <a:cubicBezTo>
                  <a:pt x="1471930" y="709930"/>
                  <a:pt x="1558290" y="455930"/>
                  <a:pt x="1490980" y="164465"/>
                </a:cubicBezTo>
                <a:cubicBezTo>
                  <a:pt x="1480185" y="116205"/>
                  <a:pt x="1461135" y="56515"/>
                  <a:pt x="1437005" y="635"/>
                </a:cubicBezTo>
                <a:lnTo>
                  <a:pt x="1433195" y="635"/>
                </a:lnTo>
                <a:cubicBezTo>
                  <a:pt x="1493520" y="151130"/>
                  <a:pt x="1535430" y="309880"/>
                  <a:pt x="1491615" y="511175"/>
                </a:cubicBezTo>
                <a:cubicBezTo>
                  <a:pt x="1453515" y="671195"/>
                  <a:pt x="1355725" y="810895"/>
                  <a:pt x="1201420" y="925830"/>
                </a:cubicBezTo>
                <a:cubicBezTo>
                  <a:pt x="1139190" y="972820"/>
                  <a:pt x="1052830" y="1019810"/>
                  <a:pt x="982980" y="1064895"/>
                </a:cubicBezTo>
                <a:cubicBezTo>
                  <a:pt x="767080" y="1202055"/>
                  <a:pt x="607060" y="1312545"/>
                  <a:pt x="439420" y="1486535"/>
                </a:cubicBezTo>
                <a:cubicBezTo>
                  <a:pt x="316865" y="1616710"/>
                  <a:pt x="211455" y="1769745"/>
                  <a:pt x="141605" y="1948180"/>
                </a:cubicBezTo>
                <a:lnTo>
                  <a:pt x="144780" y="1948180"/>
                </a:lnTo>
                <a:cubicBezTo>
                  <a:pt x="160655" y="1909445"/>
                  <a:pt x="177165" y="1874520"/>
                  <a:pt x="194945" y="1838325"/>
                </a:cubicBezTo>
                <a:cubicBezTo>
                  <a:pt x="464185" y="1296670"/>
                  <a:pt x="1050290" y="1059180"/>
                  <a:pt x="1240790" y="899160"/>
                </a:cubicBezTo>
                <a:close/>
                <a:moveTo>
                  <a:pt x="1352550" y="896620"/>
                </a:moveTo>
                <a:cubicBezTo>
                  <a:pt x="1604645" y="687070"/>
                  <a:pt x="1678940" y="407035"/>
                  <a:pt x="1608455" y="110490"/>
                </a:cubicBezTo>
                <a:cubicBezTo>
                  <a:pt x="1602105" y="84455"/>
                  <a:pt x="1585595" y="26035"/>
                  <a:pt x="1575435" y="1270"/>
                </a:cubicBezTo>
                <a:lnTo>
                  <a:pt x="1570990" y="1270"/>
                </a:lnTo>
                <a:cubicBezTo>
                  <a:pt x="1624330" y="156845"/>
                  <a:pt x="1656715" y="318770"/>
                  <a:pt x="1602740" y="521335"/>
                </a:cubicBezTo>
                <a:cubicBezTo>
                  <a:pt x="1479550" y="931545"/>
                  <a:pt x="1117600" y="1015365"/>
                  <a:pt x="817880" y="1231265"/>
                </a:cubicBezTo>
                <a:cubicBezTo>
                  <a:pt x="530860" y="1428115"/>
                  <a:pt x="316865" y="1648460"/>
                  <a:pt x="193040" y="1948815"/>
                </a:cubicBezTo>
                <a:lnTo>
                  <a:pt x="195580" y="1948815"/>
                </a:lnTo>
                <a:cubicBezTo>
                  <a:pt x="207010" y="1922780"/>
                  <a:pt x="217805" y="1898650"/>
                  <a:pt x="230505" y="1873885"/>
                </a:cubicBezTo>
                <a:cubicBezTo>
                  <a:pt x="526415" y="1273810"/>
                  <a:pt x="1164590" y="1068705"/>
                  <a:pt x="1352550" y="896620"/>
                </a:cubicBezTo>
                <a:close/>
                <a:moveTo>
                  <a:pt x="1708150" y="1045210"/>
                </a:moveTo>
                <a:cubicBezTo>
                  <a:pt x="2050415" y="843280"/>
                  <a:pt x="2287905" y="509905"/>
                  <a:pt x="2258060" y="62230"/>
                </a:cubicBezTo>
                <a:cubicBezTo>
                  <a:pt x="2256155" y="47625"/>
                  <a:pt x="2254885" y="17145"/>
                  <a:pt x="2252345" y="635"/>
                </a:cubicBezTo>
                <a:lnTo>
                  <a:pt x="2248535" y="635"/>
                </a:lnTo>
                <a:cubicBezTo>
                  <a:pt x="2258060" y="88900"/>
                  <a:pt x="2269490" y="228600"/>
                  <a:pt x="2224405" y="396240"/>
                </a:cubicBezTo>
                <a:cubicBezTo>
                  <a:pt x="2130425" y="747395"/>
                  <a:pt x="1869440" y="977900"/>
                  <a:pt x="1542415" y="1127760"/>
                </a:cubicBezTo>
                <a:cubicBezTo>
                  <a:pt x="993775" y="1341120"/>
                  <a:pt x="651510" y="1556385"/>
                  <a:pt x="437515" y="1934845"/>
                </a:cubicBezTo>
                <a:cubicBezTo>
                  <a:pt x="434340" y="1939925"/>
                  <a:pt x="431800" y="1944370"/>
                  <a:pt x="429895" y="1948180"/>
                </a:cubicBezTo>
                <a:lnTo>
                  <a:pt x="433070" y="1948180"/>
                </a:lnTo>
                <a:cubicBezTo>
                  <a:pt x="476885" y="1874520"/>
                  <a:pt x="514350" y="1812290"/>
                  <a:pt x="562610" y="1754505"/>
                </a:cubicBezTo>
                <a:cubicBezTo>
                  <a:pt x="949960" y="1285875"/>
                  <a:pt x="1455420" y="1207135"/>
                  <a:pt x="1708150" y="1045210"/>
                </a:cubicBezTo>
                <a:close/>
                <a:moveTo>
                  <a:pt x="975360" y="871855"/>
                </a:moveTo>
                <a:cubicBezTo>
                  <a:pt x="1087755" y="805815"/>
                  <a:pt x="1174750" y="727710"/>
                  <a:pt x="1233805" y="638175"/>
                </a:cubicBezTo>
                <a:cubicBezTo>
                  <a:pt x="1283970" y="562610"/>
                  <a:pt x="1314450" y="478155"/>
                  <a:pt x="1324610" y="387985"/>
                </a:cubicBezTo>
                <a:cubicBezTo>
                  <a:pt x="1343660" y="215265"/>
                  <a:pt x="1282700" y="66675"/>
                  <a:pt x="1249045" y="635"/>
                </a:cubicBezTo>
                <a:lnTo>
                  <a:pt x="1240790" y="635"/>
                </a:lnTo>
                <a:cubicBezTo>
                  <a:pt x="1242060" y="3175"/>
                  <a:pt x="1243330" y="5080"/>
                  <a:pt x="1244600" y="7620"/>
                </a:cubicBezTo>
                <a:cubicBezTo>
                  <a:pt x="1267460" y="54610"/>
                  <a:pt x="1298575" y="129540"/>
                  <a:pt x="1313180" y="222885"/>
                </a:cubicBezTo>
                <a:cubicBezTo>
                  <a:pt x="1341755" y="407670"/>
                  <a:pt x="1305560" y="669290"/>
                  <a:pt x="972185" y="865505"/>
                </a:cubicBezTo>
                <a:cubicBezTo>
                  <a:pt x="640715" y="1059815"/>
                  <a:pt x="417830" y="1212215"/>
                  <a:pt x="256540" y="1415415"/>
                </a:cubicBezTo>
                <a:cubicBezTo>
                  <a:pt x="138430" y="1564005"/>
                  <a:pt x="58420" y="1734820"/>
                  <a:pt x="10160" y="1948180"/>
                </a:cubicBezTo>
                <a:lnTo>
                  <a:pt x="17780" y="1948180"/>
                </a:lnTo>
                <a:cubicBezTo>
                  <a:pt x="66040" y="1736725"/>
                  <a:pt x="145415" y="1566545"/>
                  <a:pt x="262255" y="1419225"/>
                </a:cubicBezTo>
                <a:cubicBezTo>
                  <a:pt x="422275" y="1217295"/>
                  <a:pt x="645160" y="1065530"/>
                  <a:pt x="975360" y="871855"/>
                </a:cubicBezTo>
                <a:close/>
                <a:moveTo>
                  <a:pt x="1041400" y="930910"/>
                </a:moveTo>
                <a:cubicBezTo>
                  <a:pt x="1567815" y="617855"/>
                  <a:pt x="1413510" y="155575"/>
                  <a:pt x="1341755" y="635"/>
                </a:cubicBezTo>
                <a:lnTo>
                  <a:pt x="1337310" y="635"/>
                </a:lnTo>
                <a:cubicBezTo>
                  <a:pt x="1370330" y="71120"/>
                  <a:pt x="1407795" y="177800"/>
                  <a:pt x="1414145" y="297815"/>
                </a:cubicBezTo>
                <a:cubicBezTo>
                  <a:pt x="1420495" y="412750"/>
                  <a:pt x="1398905" y="520700"/>
                  <a:pt x="1348740" y="617855"/>
                </a:cubicBezTo>
                <a:cubicBezTo>
                  <a:pt x="1287145" y="737870"/>
                  <a:pt x="1183005" y="842010"/>
                  <a:pt x="1038860" y="927735"/>
                </a:cubicBezTo>
                <a:cubicBezTo>
                  <a:pt x="700405" y="1129030"/>
                  <a:pt x="455930" y="1299845"/>
                  <a:pt x="283210" y="1529080"/>
                </a:cubicBezTo>
                <a:cubicBezTo>
                  <a:pt x="191135" y="1651000"/>
                  <a:pt x="120650" y="1788160"/>
                  <a:pt x="69215" y="1948815"/>
                </a:cubicBezTo>
                <a:lnTo>
                  <a:pt x="73025" y="1948815"/>
                </a:lnTo>
                <a:cubicBezTo>
                  <a:pt x="124460" y="1789430"/>
                  <a:pt x="194310" y="1652905"/>
                  <a:pt x="286385" y="1531620"/>
                </a:cubicBezTo>
                <a:cubicBezTo>
                  <a:pt x="459105" y="1302385"/>
                  <a:pt x="703580" y="1131570"/>
                  <a:pt x="1041400" y="930910"/>
                </a:cubicBezTo>
                <a:close/>
                <a:moveTo>
                  <a:pt x="1423670" y="927735"/>
                </a:moveTo>
                <a:cubicBezTo>
                  <a:pt x="1691005" y="723900"/>
                  <a:pt x="1816100" y="422910"/>
                  <a:pt x="1728470" y="61595"/>
                </a:cubicBezTo>
                <a:cubicBezTo>
                  <a:pt x="1724660" y="48260"/>
                  <a:pt x="1717675" y="17780"/>
                  <a:pt x="1711960" y="1270"/>
                </a:cubicBezTo>
                <a:lnTo>
                  <a:pt x="1707515" y="1270"/>
                </a:lnTo>
                <a:cubicBezTo>
                  <a:pt x="1731645" y="76835"/>
                  <a:pt x="1758315" y="193675"/>
                  <a:pt x="1751330" y="327025"/>
                </a:cubicBezTo>
                <a:cubicBezTo>
                  <a:pt x="1720850" y="889000"/>
                  <a:pt x="1174115" y="1058545"/>
                  <a:pt x="1025525" y="1156335"/>
                </a:cubicBezTo>
                <a:cubicBezTo>
                  <a:pt x="636270" y="1382395"/>
                  <a:pt x="396875" y="1610995"/>
                  <a:pt x="245110" y="1939925"/>
                </a:cubicBezTo>
                <a:cubicBezTo>
                  <a:pt x="243205" y="1943735"/>
                  <a:pt x="241935" y="1946275"/>
                  <a:pt x="240665" y="1948815"/>
                </a:cubicBezTo>
                <a:lnTo>
                  <a:pt x="245745" y="1948815"/>
                </a:lnTo>
                <a:cubicBezTo>
                  <a:pt x="248920" y="1941195"/>
                  <a:pt x="251460" y="1932305"/>
                  <a:pt x="255905" y="1925955"/>
                </a:cubicBezTo>
                <a:cubicBezTo>
                  <a:pt x="557530" y="1284605"/>
                  <a:pt x="1223645" y="1097915"/>
                  <a:pt x="1423670" y="927735"/>
                </a:cubicBezTo>
                <a:close/>
                <a:moveTo>
                  <a:pt x="907415" y="808990"/>
                </a:moveTo>
                <a:cubicBezTo>
                  <a:pt x="1253490" y="611505"/>
                  <a:pt x="1303020" y="288290"/>
                  <a:pt x="1151890" y="635"/>
                </a:cubicBezTo>
                <a:lnTo>
                  <a:pt x="1147445" y="635"/>
                </a:lnTo>
                <a:cubicBezTo>
                  <a:pt x="1153160" y="11430"/>
                  <a:pt x="1156970" y="18415"/>
                  <a:pt x="1160145" y="24130"/>
                </a:cubicBezTo>
                <a:cubicBezTo>
                  <a:pt x="1276350" y="263525"/>
                  <a:pt x="1250950" y="528320"/>
                  <a:pt x="1036320" y="713105"/>
                </a:cubicBezTo>
                <a:cubicBezTo>
                  <a:pt x="958850" y="782955"/>
                  <a:pt x="845820" y="837565"/>
                  <a:pt x="749935" y="896620"/>
                </a:cubicBezTo>
                <a:cubicBezTo>
                  <a:pt x="369570" y="1126490"/>
                  <a:pt x="104775" y="1337945"/>
                  <a:pt x="0" y="1769745"/>
                </a:cubicBezTo>
                <a:lnTo>
                  <a:pt x="0" y="1784350"/>
                </a:lnTo>
                <a:cubicBezTo>
                  <a:pt x="118110" y="1280795"/>
                  <a:pt x="452120" y="1073785"/>
                  <a:pt x="907415" y="808990"/>
                </a:cubicBezTo>
                <a:close/>
                <a:moveTo>
                  <a:pt x="1138555" y="1206500"/>
                </a:moveTo>
                <a:cubicBezTo>
                  <a:pt x="1228725" y="1158240"/>
                  <a:pt x="1336675" y="1115695"/>
                  <a:pt x="1431925" y="1066800"/>
                </a:cubicBezTo>
                <a:cubicBezTo>
                  <a:pt x="1626235" y="964565"/>
                  <a:pt x="1771015" y="842645"/>
                  <a:pt x="1873885" y="680085"/>
                </a:cubicBezTo>
                <a:cubicBezTo>
                  <a:pt x="1981200" y="510540"/>
                  <a:pt x="2025015" y="299085"/>
                  <a:pt x="1998345" y="91440"/>
                </a:cubicBezTo>
                <a:cubicBezTo>
                  <a:pt x="1995170" y="71120"/>
                  <a:pt x="1989455" y="22860"/>
                  <a:pt x="1983105" y="635"/>
                </a:cubicBezTo>
                <a:lnTo>
                  <a:pt x="1979295" y="635"/>
                </a:lnTo>
                <a:cubicBezTo>
                  <a:pt x="1997075" y="81280"/>
                  <a:pt x="2014855" y="212725"/>
                  <a:pt x="1990090" y="361315"/>
                </a:cubicBezTo>
                <a:cubicBezTo>
                  <a:pt x="1922780" y="749300"/>
                  <a:pt x="1647190" y="981075"/>
                  <a:pt x="1259205" y="1143635"/>
                </a:cubicBezTo>
                <a:cubicBezTo>
                  <a:pt x="1016635" y="1258570"/>
                  <a:pt x="852805" y="1355725"/>
                  <a:pt x="666750" y="1517650"/>
                </a:cubicBezTo>
                <a:cubicBezTo>
                  <a:pt x="535940" y="1633855"/>
                  <a:pt x="401955" y="1800860"/>
                  <a:pt x="339090" y="1948815"/>
                </a:cubicBezTo>
                <a:lnTo>
                  <a:pt x="341630" y="1948815"/>
                </a:lnTo>
                <a:cubicBezTo>
                  <a:pt x="348615" y="1936750"/>
                  <a:pt x="353695" y="1920875"/>
                  <a:pt x="361315" y="1909445"/>
                </a:cubicBezTo>
                <a:cubicBezTo>
                  <a:pt x="531495" y="1586865"/>
                  <a:pt x="821055" y="1369695"/>
                  <a:pt x="1138555" y="1206500"/>
                </a:cubicBezTo>
                <a:close/>
                <a:moveTo>
                  <a:pt x="1624330" y="1024255"/>
                </a:moveTo>
                <a:cubicBezTo>
                  <a:pt x="1948815" y="826770"/>
                  <a:pt x="2168525" y="504825"/>
                  <a:pt x="2127885" y="74295"/>
                </a:cubicBezTo>
                <a:cubicBezTo>
                  <a:pt x="2125345" y="57150"/>
                  <a:pt x="2122170" y="19685"/>
                  <a:pt x="2118360" y="635"/>
                </a:cubicBezTo>
                <a:lnTo>
                  <a:pt x="2114550" y="635"/>
                </a:lnTo>
                <a:cubicBezTo>
                  <a:pt x="2126615" y="83185"/>
                  <a:pt x="2143125" y="222250"/>
                  <a:pt x="2108200" y="378460"/>
                </a:cubicBezTo>
                <a:cubicBezTo>
                  <a:pt x="1967865" y="999490"/>
                  <a:pt x="1336040" y="1139825"/>
                  <a:pt x="1151890" y="1247140"/>
                </a:cubicBezTo>
                <a:cubicBezTo>
                  <a:pt x="847090" y="1400810"/>
                  <a:pt x="563245" y="1613535"/>
                  <a:pt x="397510" y="1922780"/>
                </a:cubicBezTo>
                <a:cubicBezTo>
                  <a:pt x="393065" y="1931670"/>
                  <a:pt x="387985" y="1939925"/>
                  <a:pt x="384175" y="1948180"/>
                </a:cubicBezTo>
                <a:lnTo>
                  <a:pt x="388620" y="1948180"/>
                </a:lnTo>
                <a:cubicBezTo>
                  <a:pt x="391795" y="1941195"/>
                  <a:pt x="395605" y="1934845"/>
                  <a:pt x="399415" y="1927860"/>
                </a:cubicBezTo>
                <a:cubicBezTo>
                  <a:pt x="730885" y="1314450"/>
                  <a:pt x="1424305" y="1167130"/>
                  <a:pt x="1624330" y="1024255"/>
                </a:cubicBezTo>
                <a:close/>
                <a:moveTo>
                  <a:pt x="1494790" y="960120"/>
                </a:moveTo>
                <a:cubicBezTo>
                  <a:pt x="1783080" y="756920"/>
                  <a:pt x="1938020" y="445770"/>
                  <a:pt x="1863090" y="60325"/>
                </a:cubicBezTo>
                <a:cubicBezTo>
                  <a:pt x="1858010" y="38735"/>
                  <a:pt x="1854835" y="17145"/>
                  <a:pt x="1849120" y="0"/>
                </a:cubicBezTo>
                <a:lnTo>
                  <a:pt x="1841500" y="0"/>
                </a:lnTo>
                <a:cubicBezTo>
                  <a:pt x="1842770" y="3175"/>
                  <a:pt x="1844040" y="6350"/>
                  <a:pt x="1843405" y="7620"/>
                </a:cubicBezTo>
                <a:cubicBezTo>
                  <a:pt x="1863725" y="86360"/>
                  <a:pt x="1884045" y="206375"/>
                  <a:pt x="1868805" y="342900"/>
                </a:cubicBezTo>
                <a:cubicBezTo>
                  <a:pt x="1834515" y="646430"/>
                  <a:pt x="1653540" y="862330"/>
                  <a:pt x="1395730" y="1014095"/>
                </a:cubicBezTo>
                <a:cubicBezTo>
                  <a:pt x="1251585" y="1094105"/>
                  <a:pt x="1058545" y="1177925"/>
                  <a:pt x="923290" y="1268095"/>
                </a:cubicBezTo>
                <a:cubicBezTo>
                  <a:pt x="623570" y="1457325"/>
                  <a:pt x="419735" y="1663700"/>
                  <a:pt x="286385" y="1947545"/>
                </a:cubicBezTo>
                <a:lnTo>
                  <a:pt x="295275" y="1947545"/>
                </a:lnTo>
                <a:cubicBezTo>
                  <a:pt x="297815" y="1941830"/>
                  <a:pt x="299720" y="1934845"/>
                  <a:pt x="302260" y="1931670"/>
                </a:cubicBezTo>
                <a:cubicBezTo>
                  <a:pt x="615950" y="1293495"/>
                  <a:pt x="1292225" y="1122045"/>
                  <a:pt x="1494790" y="960120"/>
                </a:cubicBezTo>
                <a:close/>
                <a:moveTo>
                  <a:pt x="6985" y="412115"/>
                </a:moveTo>
                <a:cubicBezTo>
                  <a:pt x="99695" y="400050"/>
                  <a:pt x="232410" y="381635"/>
                  <a:pt x="370205" y="325120"/>
                </a:cubicBezTo>
                <a:cubicBezTo>
                  <a:pt x="541020" y="254635"/>
                  <a:pt x="509905" y="95250"/>
                  <a:pt x="413385" y="3810"/>
                </a:cubicBezTo>
                <a:cubicBezTo>
                  <a:pt x="412115" y="2540"/>
                  <a:pt x="410845" y="1905"/>
                  <a:pt x="409575" y="635"/>
                </a:cubicBezTo>
                <a:lnTo>
                  <a:pt x="403860" y="635"/>
                </a:lnTo>
                <a:cubicBezTo>
                  <a:pt x="476250" y="61595"/>
                  <a:pt x="517525" y="173355"/>
                  <a:pt x="462280" y="251460"/>
                </a:cubicBezTo>
                <a:cubicBezTo>
                  <a:pt x="391160" y="358775"/>
                  <a:pt x="88265" y="396875"/>
                  <a:pt x="635" y="409575"/>
                </a:cubicBezTo>
                <a:lnTo>
                  <a:pt x="635" y="412750"/>
                </a:lnTo>
                <a:cubicBezTo>
                  <a:pt x="4445" y="412115"/>
                  <a:pt x="6985" y="411480"/>
                  <a:pt x="6985" y="412115"/>
                </a:cubicBezTo>
                <a:close/>
                <a:moveTo>
                  <a:pt x="840740" y="748030"/>
                </a:moveTo>
                <a:cubicBezTo>
                  <a:pt x="1216025" y="537845"/>
                  <a:pt x="1174750" y="191770"/>
                  <a:pt x="1056640" y="635"/>
                </a:cubicBezTo>
                <a:lnTo>
                  <a:pt x="1053465" y="635"/>
                </a:lnTo>
                <a:cubicBezTo>
                  <a:pt x="1060450" y="12065"/>
                  <a:pt x="1068070" y="26035"/>
                  <a:pt x="1071245" y="32385"/>
                </a:cubicBezTo>
                <a:cubicBezTo>
                  <a:pt x="1176655" y="243205"/>
                  <a:pt x="1163955" y="492760"/>
                  <a:pt x="951865" y="667385"/>
                </a:cubicBezTo>
                <a:cubicBezTo>
                  <a:pt x="848360" y="751205"/>
                  <a:pt x="693420" y="822325"/>
                  <a:pt x="586105" y="893445"/>
                </a:cubicBezTo>
                <a:cubicBezTo>
                  <a:pt x="313690" y="1062990"/>
                  <a:pt x="98425" y="1231900"/>
                  <a:pt x="635" y="1556385"/>
                </a:cubicBezTo>
                <a:lnTo>
                  <a:pt x="635" y="1569085"/>
                </a:lnTo>
                <a:cubicBezTo>
                  <a:pt x="120650" y="1154430"/>
                  <a:pt x="433705" y="982980"/>
                  <a:pt x="840740" y="748030"/>
                </a:cubicBezTo>
                <a:close/>
                <a:moveTo>
                  <a:pt x="547370" y="60325"/>
                </a:moveTo>
                <a:cubicBezTo>
                  <a:pt x="537845" y="43815"/>
                  <a:pt x="517525" y="15875"/>
                  <a:pt x="501015" y="0"/>
                </a:cubicBezTo>
                <a:lnTo>
                  <a:pt x="494665" y="0"/>
                </a:lnTo>
                <a:cubicBezTo>
                  <a:pt x="506730" y="11430"/>
                  <a:pt x="518795" y="24765"/>
                  <a:pt x="528955" y="39370"/>
                </a:cubicBezTo>
                <a:cubicBezTo>
                  <a:pt x="612140" y="158750"/>
                  <a:pt x="593090" y="288925"/>
                  <a:pt x="475615" y="360045"/>
                </a:cubicBezTo>
                <a:cubicBezTo>
                  <a:pt x="340995" y="438150"/>
                  <a:pt x="68580" y="504190"/>
                  <a:pt x="1270" y="534035"/>
                </a:cubicBezTo>
                <a:lnTo>
                  <a:pt x="1270" y="538480"/>
                </a:lnTo>
                <a:cubicBezTo>
                  <a:pt x="135255" y="487045"/>
                  <a:pt x="281940" y="455295"/>
                  <a:pt x="437515" y="384175"/>
                </a:cubicBezTo>
                <a:cubicBezTo>
                  <a:pt x="601345" y="311150"/>
                  <a:pt x="610870" y="172085"/>
                  <a:pt x="547370" y="60325"/>
                </a:cubicBezTo>
                <a:close/>
                <a:moveTo>
                  <a:pt x="647700" y="85090"/>
                </a:moveTo>
                <a:cubicBezTo>
                  <a:pt x="633730" y="55245"/>
                  <a:pt x="610235" y="18415"/>
                  <a:pt x="592455" y="635"/>
                </a:cubicBezTo>
                <a:lnTo>
                  <a:pt x="586105" y="635"/>
                </a:lnTo>
                <a:cubicBezTo>
                  <a:pt x="597535" y="12065"/>
                  <a:pt x="607695" y="25400"/>
                  <a:pt x="617855" y="40005"/>
                </a:cubicBezTo>
                <a:cubicBezTo>
                  <a:pt x="753745" y="257175"/>
                  <a:pt x="618490" y="402590"/>
                  <a:pt x="439420" y="471805"/>
                </a:cubicBezTo>
                <a:cubicBezTo>
                  <a:pt x="292735" y="540385"/>
                  <a:pt x="107315" y="596900"/>
                  <a:pt x="1270" y="674370"/>
                </a:cubicBezTo>
                <a:lnTo>
                  <a:pt x="1270" y="678815"/>
                </a:lnTo>
                <a:cubicBezTo>
                  <a:pt x="128905" y="588010"/>
                  <a:pt x="343535" y="528320"/>
                  <a:pt x="504825" y="445135"/>
                </a:cubicBezTo>
                <a:cubicBezTo>
                  <a:pt x="690245" y="355600"/>
                  <a:pt x="701040" y="201295"/>
                  <a:pt x="647700" y="85090"/>
                </a:cubicBezTo>
                <a:close/>
                <a:moveTo>
                  <a:pt x="306070" y="635"/>
                </a:moveTo>
                <a:lnTo>
                  <a:pt x="302895" y="635"/>
                </a:lnTo>
                <a:cubicBezTo>
                  <a:pt x="303530" y="2540"/>
                  <a:pt x="304165" y="3810"/>
                  <a:pt x="304165" y="5080"/>
                </a:cubicBezTo>
                <a:cubicBezTo>
                  <a:pt x="337820" y="122555"/>
                  <a:pt x="168275" y="131445"/>
                  <a:pt x="85725" y="123825"/>
                </a:cubicBezTo>
                <a:cubicBezTo>
                  <a:pt x="57150" y="121285"/>
                  <a:pt x="27940" y="114935"/>
                  <a:pt x="1270" y="106680"/>
                </a:cubicBezTo>
                <a:lnTo>
                  <a:pt x="1270" y="110490"/>
                </a:lnTo>
                <a:cubicBezTo>
                  <a:pt x="41275" y="123190"/>
                  <a:pt x="86995" y="129540"/>
                  <a:pt x="128905" y="129540"/>
                </a:cubicBezTo>
                <a:cubicBezTo>
                  <a:pt x="228600" y="128905"/>
                  <a:pt x="337820" y="102235"/>
                  <a:pt x="306070" y="635"/>
                </a:cubicBezTo>
                <a:close/>
                <a:moveTo>
                  <a:pt x="351790" y="213360"/>
                </a:moveTo>
                <a:cubicBezTo>
                  <a:pt x="425450" y="161290"/>
                  <a:pt x="415290" y="72390"/>
                  <a:pt x="355600" y="635"/>
                </a:cubicBezTo>
                <a:lnTo>
                  <a:pt x="346075" y="635"/>
                </a:lnTo>
                <a:cubicBezTo>
                  <a:pt x="379730" y="39370"/>
                  <a:pt x="404495" y="94615"/>
                  <a:pt x="394335" y="138430"/>
                </a:cubicBezTo>
                <a:cubicBezTo>
                  <a:pt x="372110" y="272415"/>
                  <a:pt x="65405" y="273685"/>
                  <a:pt x="13335" y="265430"/>
                </a:cubicBezTo>
                <a:cubicBezTo>
                  <a:pt x="9525" y="265430"/>
                  <a:pt x="5715" y="264795"/>
                  <a:pt x="1270" y="264160"/>
                </a:cubicBezTo>
                <a:lnTo>
                  <a:pt x="1270" y="271780"/>
                </a:lnTo>
                <a:cubicBezTo>
                  <a:pt x="26035" y="274320"/>
                  <a:pt x="45085" y="275590"/>
                  <a:pt x="73660" y="275590"/>
                </a:cubicBezTo>
                <a:cubicBezTo>
                  <a:pt x="133985" y="276225"/>
                  <a:pt x="274320" y="264160"/>
                  <a:pt x="351790" y="213360"/>
                </a:cubicBezTo>
                <a:close/>
                <a:moveTo>
                  <a:pt x="383540" y="596900"/>
                </a:moveTo>
                <a:cubicBezTo>
                  <a:pt x="478155" y="549275"/>
                  <a:pt x="625475" y="494665"/>
                  <a:pt x="692785" y="416560"/>
                </a:cubicBezTo>
                <a:cubicBezTo>
                  <a:pt x="805815" y="297815"/>
                  <a:pt x="781050" y="108585"/>
                  <a:pt x="681355" y="635"/>
                </a:cubicBezTo>
                <a:lnTo>
                  <a:pt x="678180" y="635"/>
                </a:lnTo>
                <a:cubicBezTo>
                  <a:pt x="681355" y="4445"/>
                  <a:pt x="684530" y="7620"/>
                  <a:pt x="685165" y="8890"/>
                </a:cubicBezTo>
                <a:cubicBezTo>
                  <a:pt x="783590" y="135255"/>
                  <a:pt x="800735" y="309880"/>
                  <a:pt x="673735" y="431165"/>
                </a:cubicBezTo>
                <a:cubicBezTo>
                  <a:pt x="610235" y="492125"/>
                  <a:pt x="520065" y="525780"/>
                  <a:pt x="463550" y="554990"/>
                </a:cubicBezTo>
                <a:cubicBezTo>
                  <a:pt x="297180" y="637540"/>
                  <a:pt x="111125" y="705485"/>
                  <a:pt x="635" y="825500"/>
                </a:cubicBezTo>
                <a:lnTo>
                  <a:pt x="635" y="830580"/>
                </a:lnTo>
                <a:cubicBezTo>
                  <a:pt x="3810" y="826770"/>
                  <a:pt x="6985" y="823595"/>
                  <a:pt x="10160" y="819785"/>
                </a:cubicBezTo>
                <a:cubicBezTo>
                  <a:pt x="91440" y="734695"/>
                  <a:pt x="221615" y="673100"/>
                  <a:pt x="383540" y="596900"/>
                </a:cubicBezTo>
                <a:close/>
                <a:moveTo>
                  <a:pt x="629285" y="668020"/>
                </a:moveTo>
                <a:cubicBezTo>
                  <a:pt x="785495" y="588010"/>
                  <a:pt x="890270" y="515620"/>
                  <a:pt x="936625" y="370205"/>
                </a:cubicBezTo>
                <a:cubicBezTo>
                  <a:pt x="989330" y="196215"/>
                  <a:pt x="900430" y="42545"/>
                  <a:pt x="869315" y="0"/>
                </a:cubicBezTo>
                <a:lnTo>
                  <a:pt x="864870" y="0"/>
                </a:lnTo>
                <a:cubicBezTo>
                  <a:pt x="866775" y="2540"/>
                  <a:pt x="868680" y="5080"/>
                  <a:pt x="870585" y="8255"/>
                </a:cubicBezTo>
                <a:cubicBezTo>
                  <a:pt x="984885" y="182245"/>
                  <a:pt x="983615" y="407670"/>
                  <a:pt x="806450" y="554355"/>
                </a:cubicBezTo>
                <a:cubicBezTo>
                  <a:pt x="717550" y="626745"/>
                  <a:pt x="617220" y="666115"/>
                  <a:pt x="511810" y="727075"/>
                </a:cubicBezTo>
                <a:cubicBezTo>
                  <a:pt x="294005" y="847725"/>
                  <a:pt x="99060" y="962660"/>
                  <a:pt x="635" y="1164590"/>
                </a:cubicBezTo>
                <a:lnTo>
                  <a:pt x="635" y="1173480"/>
                </a:lnTo>
                <a:cubicBezTo>
                  <a:pt x="115570" y="931545"/>
                  <a:pt x="366395" y="813435"/>
                  <a:pt x="629285" y="668020"/>
                </a:cubicBezTo>
                <a:close/>
                <a:moveTo>
                  <a:pt x="758190" y="695960"/>
                </a:moveTo>
                <a:cubicBezTo>
                  <a:pt x="1052195" y="543560"/>
                  <a:pt x="1122045" y="266065"/>
                  <a:pt x="965835" y="3175"/>
                </a:cubicBezTo>
                <a:cubicBezTo>
                  <a:pt x="965200" y="2540"/>
                  <a:pt x="964565" y="1270"/>
                  <a:pt x="963930" y="0"/>
                </a:cubicBezTo>
                <a:lnTo>
                  <a:pt x="959485" y="0"/>
                </a:lnTo>
                <a:cubicBezTo>
                  <a:pt x="963295" y="6350"/>
                  <a:pt x="967740" y="12700"/>
                  <a:pt x="971550" y="19050"/>
                </a:cubicBezTo>
                <a:cubicBezTo>
                  <a:pt x="1097280" y="242570"/>
                  <a:pt x="1052830" y="474345"/>
                  <a:pt x="868680" y="618490"/>
                </a:cubicBezTo>
                <a:cubicBezTo>
                  <a:pt x="777240" y="689610"/>
                  <a:pt x="638810" y="752475"/>
                  <a:pt x="534670" y="817245"/>
                </a:cubicBezTo>
                <a:cubicBezTo>
                  <a:pt x="300990" y="956310"/>
                  <a:pt x="97790" y="1096010"/>
                  <a:pt x="635" y="1353820"/>
                </a:cubicBezTo>
                <a:lnTo>
                  <a:pt x="635" y="1364615"/>
                </a:lnTo>
                <a:cubicBezTo>
                  <a:pt x="121920" y="1033780"/>
                  <a:pt x="421640" y="887095"/>
                  <a:pt x="758190" y="695960"/>
                </a:cubicBezTo>
                <a:close/>
                <a:moveTo>
                  <a:pt x="505460" y="637540"/>
                </a:moveTo>
                <a:cubicBezTo>
                  <a:pt x="578485" y="597535"/>
                  <a:pt x="678815" y="557530"/>
                  <a:pt x="749300" y="492760"/>
                </a:cubicBezTo>
                <a:cubicBezTo>
                  <a:pt x="953770" y="304165"/>
                  <a:pt x="828040" y="57785"/>
                  <a:pt x="778510" y="635"/>
                </a:cubicBezTo>
                <a:lnTo>
                  <a:pt x="768985" y="635"/>
                </a:lnTo>
                <a:cubicBezTo>
                  <a:pt x="887730" y="153670"/>
                  <a:pt x="892810" y="372745"/>
                  <a:pt x="722630" y="505460"/>
                </a:cubicBezTo>
                <a:cubicBezTo>
                  <a:pt x="696595" y="526415"/>
                  <a:pt x="666750" y="545465"/>
                  <a:pt x="633730" y="562610"/>
                </a:cubicBezTo>
                <a:cubicBezTo>
                  <a:pt x="459740" y="655320"/>
                  <a:pt x="215265" y="765810"/>
                  <a:pt x="91440" y="880745"/>
                </a:cubicBezTo>
                <a:cubicBezTo>
                  <a:pt x="70485" y="899160"/>
                  <a:pt x="24765" y="946785"/>
                  <a:pt x="635" y="984250"/>
                </a:cubicBezTo>
                <a:lnTo>
                  <a:pt x="635" y="999490"/>
                </a:lnTo>
                <a:cubicBezTo>
                  <a:pt x="94615" y="848360"/>
                  <a:pt x="273050" y="756285"/>
                  <a:pt x="505460" y="637540"/>
                </a:cubicBezTo>
                <a:close/>
                <a:moveTo>
                  <a:pt x="2084070" y="1235075"/>
                </a:moveTo>
                <a:cubicBezTo>
                  <a:pt x="2578100" y="1019175"/>
                  <a:pt x="2954655" y="635000"/>
                  <a:pt x="3034665" y="99695"/>
                </a:cubicBezTo>
                <a:cubicBezTo>
                  <a:pt x="3039110" y="63500"/>
                  <a:pt x="3044825" y="20320"/>
                  <a:pt x="3044825" y="635"/>
                </a:cubicBezTo>
                <a:lnTo>
                  <a:pt x="3041015" y="635"/>
                </a:lnTo>
                <a:cubicBezTo>
                  <a:pt x="3030855" y="161290"/>
                  <a:pt x="2997835" y="308610"/>
                  <a:pt x="2903855" y="501015"/>
                </a:cubicBezTo>
                <a:cubicBezTo>
                  <a:pt x="2522220" y="1244600"/>
                  <a:pt x="1654810" y="1354455"/>
                  <a:pt x="1464945" y="1441450"/>
                </a:cubicBezTo>
                <a:cubicBezTo>
                  <a:pt x="1171575" y="1549400"/>
                  <a:pt x="883920" y="1714500"/>
                  <a:pt x="703580" y="1948180"/>
                </a:cubicBezTo>
                <a:lnTo>
                  <a:pt x="706755" y="1948180"/>
                </a:lnTo>
                <a:cubicBezTo>
                  <a:pt x="721360" y="1930400"/>
                  <a:pt x="735965" y="1913255"/>
                  <a:pt x="751840" y="1895475"/>
                </a:cubicBezTo>
                <a:cubicBezTo>
                  <a:pt x="1181735" y="1428750"/>
                  <a:pt x="1771650" y="1388110"/>
                  <a:pt x="2084070" y="1235075"/>
                </a:cubicBezTo>
                <a:close/>
                <a:moveTo>
                  <a:pt x="2931795" y="1262380"/>
                </a:moveTo>
                <a:cubicBezTo>
                  <a:pt x="2703830" y="1479550"/>
                  <a:pt x="2508250" y="1720850"/>
                  <a:pt x="2339340" y="1948815"/>
                </a:cubicBezTo>
                <a:lnTo>
                  <a:pt x="2343785" y="1948815"/>
                </a:lnTo>
                <a:cubicBezTo>
                  <a:pt x="2512060" y="1722120"/>
                  <a:pt x="2707005" y="1481455"/>
                  <a:pt x="2933700" y="1265555"/>
                </a:cubicBezTo>
                <a:cubicBezTo>
                  <a:pt x="3133725" y="1075690"/>
                  <a:pt x="3310255" y="883285"/>
                  <a:pt x="3463925" y="706120"/>
                </a:cubicBezTo>
                <a:lnTo>
                  <a:pt x="3463925" y="700405"/>
                </a:lnTo>
                <a:cubicBezTo>
                  <a:pt x="3310255" y="877570"/>
                  <a:pt x="3132455" y="1071245"/>
                  <a:pt x="2931795" y="1262380"/>
                </a:cubicBezTo>
                <a:close/>
                <a:moveTo>
                  <a:pt x="2784475" y="1278890"/>
                </a:moveTo>
                <a:cubicBezTo>
                  <a:pt x="2586355" y="1435100"/>
                  <a:pt x="2400300" y="1624965"/>
                  <a:pt x="2214880" y="1858645"/>
                </a:cubicBezTo>
                <a:cubicBezTo>
                  <a:pt x="2191385" y="1888490"/>
                  <a:pt x="2167890" y="1918335"/>
                  <a:pt x="2145665" y="1948180"/>
                </a:cubicBezTo>
                <a:lnTo>
                  <a:pt x="2150110" y="1948180"/>
                </a:lnTo>
                <a:cubicBezTo>
                  <a:pt x="2171700" y="1918970"/>
                  <a:pt x="2194560" y="1889760"/>
                  <a:pt x="2217420" y="1860550"/>
                </a:cubicBezTo>
                <a:cubicBezTo>
                  <a:pt x="2402205" y="1626870"/>
                  <a:pt x="2588260" y="1437005"/>
                  <a:pt x="2785745" y="1281430"/>
                </a:cubicBezTo>
                <a:cubicBezTo>
                  <a:pt x="3061970" y="1063625"/>
                  <a:pt x="3285490" y="831215"/>
                  <a:pt x="3462655" y="622300"/>
                </a:cubicBezTo>
                <a:lnTo>
                  <a:pt x="3462655" y="616585"/>
                </a:lnTo>
                <a:cubicBezTo>
                  <a:pt x="3286125" y="826135"/>
                  <a:pt x="3061970" y="1059815"/>
                  <a:pt x="2784475" y="1278890"/>
                </a:cubicBezTo>
                <a:close/>
                <a:moveTo>
                  <a:pt x="3121025" y="1948180"/>
                </a:moveTo>
                <a:cubicBezTo>
                  <a:pt x="3127375" y="1939290"/>
                  <a:pt x="3132455" y="1927860"/>
                  <a:pt x="3139440" y="1920240"/>
                </a:cubicBezTo>
                <a:cubicBezTo>
                  <a:pt x="3264535" y="1740535"/>
                  <a:pt x="3378200" y="1539875"/>
                  <a:pt x="3463925" y="1343660"/>
                </a:cubicBezTo>
                <a:lnTo>
                  <a:pt x="3463925" y="1335405"/>
                </a:lnTo>
                <a:cubicBezTo>
                  <a:pt x="3369945" y="1553845"/>
                  <a:pt x="3246755" y="1759585"/>
                  <a:pt x="3116580" y="1948180"/>
                </a:cubicBezTo>
                <a:lnTo>
                  <a:pt x="3121025" y="1948180"/>
                </a:lnTo>
                <a:close/>
                <a:moveTo>
                  <a:pt x="2923540" y="1948180"/>
                </a:moveTo>
                <a:lnTo>
                  <a:pt x="2923540" y="1948180"/>
                </a:lnTo>
                <a:cubicBezTo>
                  <a:pt x="3197225" y="1574800"/>
                  <a:pt x="3296285" y="1350010"/>
                  <a:pt x="3463925" y="1055370"/>
                </a:cubicBezTo>
                <a:lnTo>
                  <a:pt x="3463925" y="1047115"/>
                </a:lnTo>
                <a:cubicBezTo>
                  <a:pt x="3442970" y="1083310"/>
                  <a:pt x="3422015" y="1120775"/>
                  <a:pt x="3401695" y="1158240"/>
                </a:cubicBezTo>
                <a:cubicBezTo>
                  <a:pt x="3229610" y="1491615"/>
                  <a:pt x="3102610" y="1684020"/>
                  <a:pt x="2923540" y="1948180"/>
                </a:cubicBezTo>
                <a:close/>
                <a:moveTo>
                  <a:pt x="2724150" y="1948180"/>
                </a:moveTo>
                <a:lnTo>
                  <a:pt x="2733675" y="1948180"/>
                </a:lnTo>
                <a:cubicBezTo>
                  <a:pt x="2740025" y="1939925"/>
                  <a:pt x="2745740" y="1931035"/>
                  <a:pt x="2752725" y="1921510"/>
                </a:cubicBezTo>
                <a:cubicBezTo>
                  <a:pt x="2907665" y="1706245"/>
                  <a:pt x="3067050" y="1471930"/>
                  <a:pt x="3224530" y="1240790"/>
                </a:cubicBezTo>
                <a:cubicBezTo>
                  <a:pt x="3323590" y="1090930"/>
                  <a:pt x="3420745" y="965835"/>
                  <a:pt x="3464560" y="904240"/>
                </a:cubicBezTo>
                <a:lnTo>
                  <a:pt x="3464560" y="893445"/>
                </a:lnTo>
                <a:cubicBezTo>
                  <a:pt x="3229610" y="1201420"/>
                  <a:pt x="2994660" y="1579245"/>
                  <a:pt x="2764155" y="1894205"/>
                </a:cubicBezTo>
                <a:cubicBezTo>
                  <a:pt x="2752725" y="1911350"/>
                  <a:pt x="2734310" y="1932305"/>
                  <a:pt x="2724150" y="1948180"/>
                </a:cubicBezTo>
                <a:close/>
                <a:moveTo>
                  <a:pt x="1754505" y="1086485"/>
                </a:moveTo>
                <a:cubicBezTo>
                  <a:pt x="2121535" y="888365"/>
                  <a:pt x="2399030" y="548640"/>
                  <a:pt x="2388870" y="72390"/>
                </a:cubicBezTo>
                <a:cubicBezTo>
                  <a:pt x="2387600" y="55245"/>
                  <a:pt x="2387600" y="19050"/>
                  <a:pt x="2385060" y="635"/>
                </a:cubicBezTo>
                <a:lnTo>
                  <a:pt x="2381250" y="635"/>
                </a:lnTo>
                <a:cubicBezTo>
                  <a:pt x="2387600" y="92075"/>
                  <a:pt x="2393950" y="238125"/>
                  <a:pt x="2339340" y="414020"/>
                </a:cubicBezTo>
                <a:cubicBezTo>
                  <a:pt x="2129155" y="1071245"/>
                  <a:pt x="1431290" y="1200785"/>
                  <a:pt x="1242060" y="1303655"/>
                </a:cubicBezTo>
                <a:cubicBezTo>
                  <a:pt x="934085" y="1445260"/>
                  <a:pt x="640080" y="1652270"/>
                  <a:pt x="476250" y="1948815"/>
                </a:cubicBezTo>
                <a:lnTo>
                  <a:pt x="478790" y="1948815"/>
                </a:lnTo>
                <a:cubicBezTo>
                  <a:pt x="487680" y="1933575"/>
                  <a:pt x="495935" y="1920240"/>
                  <a:pt x="504825" y="1905635"/>
                </a:cubicBezTo>
                <a:cubicBezTo>
                  <a:pt x="866140" y="1339215"/>
                  <a:pt x="1529080" y="1228090"/>
                  <a:pt x="1754505" y="1086485"/>
                </a:cubicBezTo>
                <a:close/>
                <a:moveTo>
                  <a:pt x="2343785" y="1328420"/>
                </a:moveTo>
                <a:cubicBezTo>
                  <a:pt x="2045335" y="1471930"/>
                  <a:pt x="1790700" y="1674495"/>
                  <a:pt x="1583055" y="1930400"/>
                </a:cubicBezTo>
                <a:cubicBezTo>
                  <a:pt x="1578610" y="1936115"/>
                  <a:pt x="1572895" y="1942465"/>
                  <a:pt x="1568450" y="1948815"/>
                </a:cubicBezTo>
                <a:lnTo>
                  <a:pt x="1572895" y="1948815"/>
                </a:lnTo>
                <a:cubicBezTo>
                  <a:pt x="1740535" y="1742440"/>
                  <a:pt x="1924685" y="1575435"/>
                  <a:pt x="2146935" y="1440180"/>
                </a:cubicBezTo>
                <a:cubicBezTo>
                  <a:pt x="2249170" y="1374140"/>
                  <a:pt x="2375535" y="1322705"/>
                  <a:pt x="2531110" y="1234440"/>
                </a:cubicBezTo>
                <a:cubicBezTo>
                  <a:pt x="3037840" y="943610"/>
                  <a:pt x="3329305" y="560070"/>
                  <a:pt x="3463925" y="308610"/>
                </a:cubicBezTo>
                <a:lnTo>
                  <a:pt x="3463925" y="304800"/>
                </a:lnTo>
                <a:cubicBezTo>
                  <a:pt x="3292475" y="603885"/>
                  <a:pt x="2969260" y="1027430"/>
                  <a:pt x="2343785" y="1328420"/>
                </a:cubicBezTo>
                <a:close/>
                <a:moveTo>
                  <a:pt x="2229485" y="1630680"/>
                </a:moveTo>
                <a:cubicBezTo>
                  <a:pt x="2143760" y="1710055"/>
                  <a:pt x="1988820" y="1901190"/>
                  <a:pt x="1953895" y="1948180"/>
                </a:cubicBezTo>
                <a:lnTo>
                  <a:pt x="1956435" y="1948180"/>
                </a:lnTo>
                <a:cubicBezTo>
                  <a:pt x="1961515" y="1942465"/>
                  <a:pt x="1969135" y="1933575"/>
                  <a:pt x="1978660" y="1921510"/>
                </a:cubicBezTo>
                <a:cubicBezTo>
                  <a:pt x="2357755" y="1442720"/>
                  <a:pt x="2604135" y="1336675"/>
                  <a:pt x="2817495" y="1171575"/>
                </a:cubicBezTo>
                <a:cubicBezTo>
                  <a:pt x="3049905" y="994410"/>
                  <a:pt x="3290570" y="761365"/>
                  <a:pt x="3464560" y="533400"/>
                </a:cubicBezTo>
                <a:lnTo>
                  <a:pt x="3464560" y="528955"/>
                </a:lnTo>
                <a:cubicBezTo>
                  <a:pt x="2891155" y="1236345"/>
                  <a:pt x="2627630" y="1224280"/>
                  <a:pt x="2229485" y="1630680"/>
                </a:cubicBezTo>
                <a:close/>
                <a:moveTo>
                  <a:pt x="3185795" y="608330"/>
                </a:moveTo>
                <a:cubicBezTo>
                  <a:pt x="2886075" y="997585"/>
                  <a:pt x="2549525" y="1200150"/>
                  <a:pt x="2078355" y="1397000"/>
                </a:cubicBezTo>
                <a:cubicBezTo>
                  <a:pt x="1802130" y="1530350"/>
                  <a:pt x="1558925" y="1718310"/>
                  <a:pt x="1376680" y="1948180"/>
                </a:cubicBezTo>
                <a:lnTo>
                  <a:pt x="1377315" y="1948180"/>
                </a:lnTo>
                <a:cubicBezTo>
                  <a:pt x="1847850" y="1405255"/>
                  <a:pt x="2189480" y="1389380"/>
                  <a:pt x="2521585" y="1188720"/>
                </a:cubicBezTo>
                <a:cubicBezTo>
                  <a:pt x="2966720" y="933450"/>
                  <a:pt x="3289300" y="563245"/>
                  <a:pt x="3463290" y="120015"/>
                </a:cubicBezTo>
                <a:lnTo>
                  <a:pt x="3463290" y="110490"/>
                </a:lnTo>
                <a:cubicBezTo>
                  <a:pt x="3415030" y="234950"/>
                  <a:pt x="3332480" y="415290"/>
                  <a:pt x="3185795" y="608330"/>
                </a:cubicBezTo>
                <a:close/>
                <a:moveTo>
                  <a:pt x="2489835" y="1310005"/>
                </a:moveTo>
                <a:cubicBezTo>
                  <a:pt x="2336800" y="1396365"/>
                  <a:pt x="2192655" y="1500505"/>
                  <a:pt x="2060575" y="1620520"/>
                </a:cubicBezTo>
                <a:cubicBezTo>
                  <a:pt x="1953895" y="1717675"/>
                  <a:pt x="1852295" y="1827530"/>
                  <a:pt x="1758950" y="1948180"/>
                </a:cubicBezTo>
                <a:lnTo>
                  <a:pt x="1768475" y="1948180"/>
                </a:lnTo>
                <a:cubicBezTo>
                  <a:pt x="1861185" y="1830070"/>
                  <a:pt x="1960880" y="1722120"/>
                  <a:pt x="2066290" y="1626235"/>
                </a:cubicBezTo>
                <a:cubicBezTo>
                  <a:pt x="2197735" y="1506220"/>
                  <a:pt x="2341880" y="1402080"/>
                  <a:pt x="2494280" y="1316355"/>
                </a:cubicBezTo>
                <a:cubicBezTo>
                  <a:pt x="2970530" y="1048385"/>
                  <a:pt x="3273425" y="711835"/>
                  <a:pt x="3465195" y="440055"/>
                </a:cubicBezTo>
                <a:lnTo>
                  <a:pt x="3465195" y="427355"/>
                </a:lnTo>
                <a:cubicBezTo>
                  <a:pt x="3272790" y="699770"/>
                  <a:pt x="2969895" y="1040130"/>
                  <a:pt x="2489835" y="1310005"/>
                </a:cubicBezTo>
                <a:close/>
                <a:moveTo>
                  <a:pt x="2533015" y="1948180"/>
                </a:moveTo>
                <a:lnTo>
                  <a:pt x="2537460" y="1948180"/>
                </a:lnTo>
                <a:cubicBezTo>
                  <a:pt x="2702560" y="1722755"/>
                  <a:pt x="2886075" y="1476375"/>
                  <a:pt x="3081655" y="1247775"/>
                </a:cubicBezTo>
                <a:cubicBezTo>
                  <a:pt x="3215005" y="1092200"/>
                  <a:pt x="3345815" y="935990"/>
                  <a:pt x="3463925" y="793115"/>
                </a:cubicBezTo>
                <a:lnTo>
                  <a:pt x="3463925" y="787400"/>
                </a:lnTo>
                <a:cubicBezTo>
                  <a:pt x="3344545" y="930910"/>
                  <a:pt x="3213100" y="1088390"/>
                  <a:pt x="3078480" y="1245235"/>
                </a:cubicBezTo>
                <a:cubicBezTo>
                  <a:pt x="2882265" y="1475105"/>
                  <a:pt x="2698115" y="1722755"/>
                  <a:pt x="2533015" y="1948180"/>
                </a:cubicBezTo>
                <a:close/>
                <a:moveTo>
                  <a:pt x="1589405" y="1267460"/>
                </a:moveTo>
                <a:cubicBezTo>
                  <a:pt x="1701800" y="1230630"/>
                  <a:pt x="1800860" y="1189355"/>
                  <a:pt x="1896110" y="1141730"/>
                </a:cubicBezTo>
                <a:cubicBezTo>
                  <a:pt x="2305050" y="937260"/>
                  <a:pt x="2611120" y="590550"/>
                  <a:pt x="2647315" y="108585"/>
                </a:cubicBezTo>
                <a:cubicBezTo>
                  <a:pt x="2649220" y="85090"/>
                  <a:pt x="2650490" y="34925"/>
                  <a:pt x="2649220" y="635"/>
                </a:cubicBezTo>
                <a:lnTo>
                  <a:pt x="2645410" y="635"/>
                </a:lnTo>
                <a:cubicBezTo>
                  <a:pt x="2648585" y="93345"/>
                  <a:pt x="2640330" y="260985"/>
                  <a:pt x="2566035" y="448310"/>
                </a:cubicBezTo>
                <a:cubicBezTo>
                  <a:pt x="2426970" y="798195"/>
                  <a:pt x="2142490" y="1029970"/>
                  <a:pt x="1805940" y="1179830"/>
                </a:cubicBezTo>
                <a:cubicBezTo>
                  <a:pt x="1670050" y="1242695"/>
                  <a:pt x="1504950" y="1285875"/>
                  <a:pt x="1364615" y="1343660"/>
                </a:cubicBezTo>
                <a:cubicBezTo>
                  <a:pt x="1072515" y="1463675"/>
                  <a:pt x="813435" y="1621155"/>
                  <a:pt x="623570" y="1863725"/>
                </a:cubicBezTo>
                <a:cubicBezTo>
                  <a:pt x="602615" y="1891030"/>
                  <a:pt x="581025" y="1920240"/>
                  <a:pt x="563880" y="1948180"/>
                </a:cubicBezTo>
                <a:lnTo>
                  <a:pt x="568325" y="1948180"/>
                </a:lnTo>
                <a:cubicBezTo>
                  <a:pt x="570230" y="1944370"/>
                  <a:pt x="572135" y="1941195"/>
                  <a:pt x="574675" y="1938655"/>
                </a:cubicBezTo>
                <a:cubicBezTo>
                  <a:pt x="801370" y="1598295"/>
                  <a:pt x="1179830" y="1399540"/>
                  <a:pt x="1589405" y="1267460"/>
                </a:cubicBezTo>
                <a:close/>
                <a:moveTo>
                  <a:pt x="1063625" y="1543050"/>
                </a:moveTo>
                <a:cubicBezTo>
                  <a:pt x="1367790" y="1356360"/>
                  <a:pt x="1707515" y="1293495"/>
                  <a:pt x="1913890" y="1194435"/>
                </a:cubicBezTo>
                <a:cubicBezTo>
                  <a:pt x="2416175" y="971550"/>
                  <a:pt x="2776855" y="553085"/>
                  <a:pt x="2781300" y="635"/>
                </a:cubicBezTo>
                <a:lnTo>
                  <a:pt x="2778125" y="635"/>
                </a:lnTo>
                <a:cubicBezTo>
                  <a:pt x="2776220" y="24765"/>
                  <a:pt x="2777490" y="76835"/>
                  <a:pt x="2774950" y="85725"/>
                </a:cubicBezTo>
                <a:cubicBezTo>
                  <a:pt x="2732405" y="589280"/>
                  <a:pt x="2404745" y="950595"/>
                  <a:pt x="1980565" y="1158875"/>
                </a:cubicBezTo>
                <a:cubicBezTo>
                  <a:pt x="1835150" y="1234440"/>
                  <a:pt x="1672590" y="1282700"/>
                  <a:pt x="1485265" y="1344930"/>
                </a:cubicBezTo>
                <a:cubicBezTo>
                  <a:pt x="1096645" y="1482725"/>
                  <a:pt x="812165" y="1673860"/>
                  <a:pt x="631825" y="1916430"/>
                </a:cubicBezTo>
                <a:cubicBezTo>
                  <a:pt x="622935" y="1928495"/>
                  <a:pt x="615315" y="1938655"/>
                  <a:pt x="608965" y="1948815"/>
                </a:cubicBezTo>
                <a:lnTo>
                  <a:pt x="612140" y="1948815"/>
                </a:lnTo>
                <a:cubicBezTo>
                  <a:pt x="721995" y="1795780"/>
                  <a:pt x="869950" y="1656080"/>
                  <a:pt x="1063625" y="1543050"/>
                </a:cubicBezTo>
                <a:close/>
                <a:moveTo>
                  <a:pt x="1833245" y="1112520"/>
                </a:moveTo>
                <a:cubicBezTo>
                  <a:pt x="2229485" y="904875"/>
                  <a:pt x="2506980" y="558165"/>
                  <a:pt x="2520950" y="92075"/>
                </a:cubicBezTo>
                <a:cubicBezTo>
                  <a:pt x="2520315" y="75565"/>
                  <a:pt x="2522855" y="24765"/>
                  <a:pt x="2519045" y="1270"/>
                </a:cubicBezTo>
                <a:lnTo>
                  <a:pt x="2510790" y="1270"/>
                </a:lnTo>
                <a:cubicBezTo>
                  <a:pt x="2511425" y="6350"/>
                  <a:pt x="2512695" y="12065"/>
                  <a:pt x="2512060" y="15875"/>
                </a:cubicBezTo>
                <a:cubicBezTo>
                  <a:pt x="2516505" y="108585"/>
                  <a:pt x="2511425" y="260985"/>
                  <a:pt x="2451100" y="431800"/>
                </a:cubicBezTo>
                <a:cubicBezTo>
                  <a:pt x="2321560" y="793750"/>
                  <a:pt x="2032635" y="1026160"/>
                  <a:pt x="1684655" y="1176020"/>
                </a:cubicBezTo>
                <a:cubicBezTo>
                  <a:pt x="1606550" y="1210310"/>
                  <a:pt x="1518920" y="1238250"/>
                  <a:pt x="1435735" y="1268730"/>
                </a:cubicBezTo>
                <a:cubicBezTo>
                  <a:pt x="1214755" y="1351280"/>
                  <a:pt x="1026795" y="1450340"/>
                  <a:pt x="873760" y="1564640"/>
                </a:cubicBezTo>
                <a:cubicBezTo>
                  <a:pt x="725170" y="1675765"/>
                  <a:pt x="600075" y="1807845"/>
                  <a:pt x="517525" y="1949450"/>
                </a:cubicBezTo>
                <a:lnTo>
                  <a:pt x="525145" y="1949450"/>
                </a:lnTo>
                <a:cubicBezTo>
                  <a:pt x="533400" y="1935480"/>
                  <a:pt x="541655" y="1922780"/>
                  <a:pt x="550545" y="1909445"/>
                </a:cubicBezTo>
                <a:cubicBezTo>
                  <a:pt x="927735" y="1353820"/>
                  <a:pt x="1584960" y="1261745"/>
                  <a:pt x="1833245" y="1112520"/>
                </a:cubicBezTo>
                <a:close/>
                <a:moveTo>
                  <a:pt x="2087880" y="1172210"/>
                </a:moveTo>
                <a:cubicBezTo>
                  <a:pt x="2529840" y="951865"/>
                  <a:pt x="2853690" y="579120"/>
                  <a:pt x="2907030" y="81915"/>
                </a:cubicBezTo>
                <a:cubicBezTo>
                  <a:pt x="2908935" y="52070"/>
                  <a:pt x="2912745" y="17780"/>
                  <a:pt x="2912745" y="635"/>
                </a:cubicBezTo>
                <a:lnTo>
                  <a:pt x="2908300" y="635"/>
                </a:lnTo>
                <a:cubicBezTo>
                  <a:pt x="2902585" y="155575"/>
                  <a:pt x="2875915" y="294640"/>
                  <a:pt x="2790825" y="483870"/>
                </a:cubicBezTo>
                <a:cubicBezTo>
                  <a:pt x="2606040" y="872490"/>
                  <a:pt x="2261870" y="1115060"/>
                  <a:pt x="1863090" y="1266190"/>
                </a:cubicBezTo>
                <a:cubicBezTo>
                  <a:pt x="1767840" y="1303655"/>
                  <a:pt x="1664335" y="1330325"/>
                  <a:pt x="1551940" y="1367155"/>
                </a:cubicBezTo>
                <a:cubicBezTo>
                  <a:pt x="1142365" y="1502410"/>
                  <a:pt x="844550" y="1694815"/>
                  <a:pt x="658495" y="1943100"/>
                </a:cubicBezTo>
                <a:cubicBezTo>
                  <a:pt x="655955" y="1945640"/>
                  <a:pt x="654685" y="1947545"/>
                  <a:pt x="653415" y="1948815"/>
                </a:cubicBezTo>
                <a:lnTo>
                  <a:pt x="658495" y="1948815"/>
                </a:lnTo>
                <a:cubicBezTo>
                  <a:pt x="692150" y="1908175"/>
                  <a:pt x="725170" y="1863090"/>
                  <a:pt x="765810" y="1824355"/>
                </a:cubicBezTo>
                <a:cubicBezTo>
                  <a:pt x="1218565" y="1376680"/>
                  <a:pt x="1708150" y="1374140"/>
                  <a:pt x="2087880" y="1172210"/>
                </a:cubicBezTo>
                <a:close/>
                <a:moveTo>
                  <a:pt x="2721610" y="1012190"/>
                </a:moveTo>
                <a:cubicBezTo>
                  <a:pt x="2879090" y="892810"/>
                  <a:pt x="3013710" y="755015"/>
                  <a:pt x="3122930" y="601980"/>
                </a:cubicBezTo>
                <a:cubicBezTo>
                  <a:pt x="3205480" y="485140"/>
                  <a:pt x="3274060" y="359410"/>
                  <a:pt x="3325495" y="227965"/>
                </a:cubicBezTo>
                <a:cubicBezTo>
                  <a:pt x="3363595" y="131445"/>
                  <a:pt x="3384550" y="52705"/>
                  <a:pt x="3397250" y="1270"/>
                </a:cubicBezTo>
                <a:lnTo>
                  <a:pt x="3393440" y="1270"/>
                </a:lnTo>
                <a:cubicBezTo>
                  <a:pt x="3366770" y="107315"/>
                  <a:pt x="3301365" y="344805"/>
                  <a:pt x="3119755" y="600075"/>
                </a:cubicBezTo>
                <a:cubicBezTo>
                  <a:pt x="2877820" y="940435"/>
                  <a:pt x="2517775" y="1196340"/>
                  <a:pt x="2049145" y="1362075"/>
                </a:cubicBezTo>
                <a:cubicBezTo>
                  <a:pt x="1694180" y="1489075"/>
                  <a:pt x="1403985" y="1685925"/>
                  <a:pt x="1184910" y="1949450"/>
                </a:cubicBezTo>
                <a:lnTo>
                  <a:pt x="1189990" y="1949450"/>
                </a:lnTo>
                <a:cubicBezTo>
                  <a:pt x="1408430" y="1687830"/>
                  <a:pt x="1697355" y="1492250"/>
                  <a:pt x="2051050" y="1365885"/>
                </a:cubicBezTo>
                <a:cubicBezTo>
                  <a:pt x="2305685" y="1274445"/>
                  <a:pt x="2531745" y="1156335"/>
                  <a:pt x="2721610" y="1012190"/>
                </a:cubicBezTo>
                <a:close/>
                <a:moveTo>
                  <a:pt x="3421380" y="1948180"/>
                </a:moveTo>
                <a:cubicBezTo>
                  <a:pt x="3435985" y="1925955"/>
                  <a:pt x="3449955" y="1903730"/>
                  <a:pt x="3463925" y="1881505"/>
                </a:cubicBezTo>
                <a:lnTo>
                  <a:pt x="3463925" y="1875155"/>
                </a:lnTo>
                <a:cubicBezTo>
                  <a:pt x="3448685" y="1899920"/>
                  <a:pt x="3433445" y="1924050"/>
                  <a:pt x="3416935" y="1948180"/>
                </a:cubicBezTo>
                <a:lnTo>
                  <a:pt x="3421380" y="1948180"/>
                </a:lnTo>
                <a:close/>
                <a:moveTo>
                  <a:pt x="3314700" y="1948180"/>
                </a:moveTo>
                <a:cubicBezTo>
                  <a:pt x="3371215" y="1867535"/>
                  <a:pt x="3431540" y="1770380"/>
                  <a:pt x="3463925" y="1710690"/>
                </a:cubicBezTo>
                <a:lnTo>
                  <a:pt x="3463925" y="1701800"/>
                </a:lnTo>
                <a:cubicBezTo>
                  <a:pt x="3418205" y="1785620"/>
                  <a:pt x="3366770" y="1868170"/>
                  <a:pt x="3310255" y="1948180"/>
                </a:cubicBezTo>
                <a:lnTo>
                  <a:pt x="3314700" y="1948180"/>
                </a:lnTo>
                <a:close/>
                <a:moveTo>
                  <a:pt x="3274695" y="52705"/>
                </a:moveTo>
                <a:cubicBezTo>
                  <a:pt x="3277235" y="36830"/>
                  <a:pt x="3283585" y="13970"/>
                  <a:pt x="3285490" y="635"/>
                </a:cubicBezTo>
                <a:lnTo>
                  <a:pt x="3281680" y="635"/>
                </a:lnTo>
                <a:cubicBezTo>
                  <a:pt x="3245485" y="202565"/>
                  <a:pt x="3155950" y="412115"/>
                  <a:pt x="3036570" y="584835"/>
                </a:cubicBezTo>
                <a:cubicBezTo>
                  <a:pt x="2790825" y="942340"/>
                  <a:pt x="2430145" y="1184275"/>
                  <a:pt x="2023110" y="1348105"/>
                </a:cubicBezTo>
                <a:cubicBezTo>
                  <a:pt x="1905000" y="1397000"/>
                  <a:pt x="1769110" y="1435735"/>
                  <a:pt x="1644015" y="1485265"/>
                </a:cubicBezTo>
                <a:cubicBezTo>
                  <a:pt x="1354455" y="1599565"/>
                  <a:pt x="1102360" y="1741805"/>
                  <a:pt x="911860" y="1948815"/>
                </a:cubicBezTo>
                <a:lnTo>
                  <a:pt x="916940" y="1948815"/>
                </a:lnTo>
                <a:cubicBezTo>
                  <a:pt x="970280" y="1891030"/>
                  <a:pt x="1029970" y="1837055"/>
                  <a:pt x="1098550" y="1784350"/>
                </a:cubicBezTo>
                <a:cubicBezTo>
                  <a:pt x="1515745" y="1473835"/>
                  <a:pt x="1869440" y="1442720"/>
                  <a:pt x="2220595" y="1264285"/>
                </a:cubicBezTo>
                <a:cubicBezTo>
                  <a:pt x="2704465" y="1029970"/>
                  <a:pt x="3142615" y="629920"/>
                  <a:pt x="3274695" y="52705"/>
                </a:cubicBezTo>
                <a:close/>
                <a:moveTo>
                  <a:pt x="2170430" y="1258570"/>
                </a:moveTo>
                <a:cubicBezTo>
                  <a:pt x="2680335" y="1038860"/>
                  <a:pt x="3083560" y="638810"/>
                  <a:pt x="3170555" y="77470"/>
                </a:cubicBezTo>
                <a:cubicBezTo>
                  <a:pt x="3175000" y="47625"/>
                  <a:pt x="3177540" y="22225"/>
                  <a:pt x="3178810" y="635"/>
                </a:cubicBezTo>
                <a:lnTo>
                  <a:pt x="3171825" y="635"/>
                </a:lnTo>
                <a:cubicBezTo>
                  <a:pt x="3152140" y="165100"/>
                  <a:pt x="3126105" y="304165"/>
                  <a:pt x="3014345" y="518160"/>
                </a:cubicBezTo>
                <a:cubicBezTo>
                  <a:pt x="2792095" y="926465"/>
                  <a:pt x="2409825" y="1175385"/>
                  <a:pt x="1973580" y="1326515"/>
                </a:cubicBezTo>
                <a:cubicBezTo>
                  <a:pt x="1864360" y="1365885"/>
                  <a:pt x="1742440" y="1393825"/>
                  <a:pt x="1624330" y="1429385"/>
                </a:cubicBezTo>
                <a:cubicBezTo>
                  <a:pt x="1346835" y="1516380"/>
                  <a:pt x="1139190" y="1614805"/>
                  <a:pt x="942340" y="1764030"/>
                </a:cubicBezTo>
                <a:cubicBezTo>
                  <a:pt x="868680" y="1821180"/>
                  <a:pt x="804545" y="1882140"/>
                  <a:pt x="748665" y="1947545"/>
                </a:cubicBezTo>
                <a:lnTo>
                  <a:pt x="758190" y="1947545"/>
                </a:lnTo>
                <a:cubicBezTo>
                  <a:pt x="772795" y="1931035"/>
                  <a:pt x="787400" y="1914525"/>
                  <a:pt x="802640" y="1898650"/>
                </a:cubicBezTo>
                <a:cubicBezTo>
                  <a:pt x="1031875" y="1664335"/>
                  <a:pt x="1322705" y="1529715"/>
                  <a:pt x="1639570" y="1431925"/>
                </a:cubicBezTo>
                <a:cubicBezTo>
                  <a:pt x="1829435" y="1380490"/>
                  <a:pt x="2011680" y="1330325"/>
                  <a:pt x="2170430" y="1258570"/>
                </a:cubicBezTo>
                <a:close/>
              </a:path>
            </a:pathLst>
          </a:custGeom>
          <a:gradFill>
            <a:gsLst>
              <a:gs pos="0">
                <a:srgbClr val="08303F">
                  <a:alpha val="12156"/>
                </a:srgbClr>
              </a:gs>
              <a:gs pos="100000">
                <a:srgbClr val="000000">
                  <a:alpha val="30588"/>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 name="Google Shape;16;p3"/>
          <p:cNvSpPr txBox="1"/>
          <p:nvPr>
            <p:ph type="title"/>
          </p:nvPr>
        </p:nvSpPr>
        <p:spPr>
          <a:xfrm>
            <a:off x="975250" y="1065267"/>
            <a:ext cx="7193400" cy="393600"/>
          </a:xfrm>
          <a:prstGeom prst="rect">
            <a:avLst/>
          </a:prstGeom>
          <a:noFill/>
          <a:ln>
            <a:noFill/>
          </a:ln>
          <a:effectLst>
            <a:outerShdw rotWithShape="0" algn="bl" dir="5400000" dist="19050">
              <a:schemeClr val="accent1">
                <a:alpha val="14900"/>
              </a:schemeClr>
            </a:outerShdw>
          </a:effectLst>
        </p:spPr>
        <p:txBody>
          <a:bodyPr anchorCtr="0" anchor="ctr" bIns="0" lIns="0" spcFirstLastPara="1" rIns="0" wrap="square" tIns="0">
            <a:noAutofit/>
          </a:bodyPr>
          <a:lstStyle>
            <a:lvl1pPr lvl="0" rtl="0" algn="l">
              <a:lnSpc>
                <a:spcPct val="90000"/>
              </a:lnSpc>
              <a:spcBef>
                <a:spcPts val="0"/>
              </a:spcBef>
              <a:spcAft>
                <a:spcPts val="0"/>
              </a:spcAft>
              <a:buSzPts val="3000"/>
              <a:buNone/>
              <a:defRPr/>
            </a:lvl1pPr>
            <a:lvl2pPr lvl="1" rtl="0" algn="l">
              <a:lnSpc>
                <a:spcPct val="90000"/>
              </a:lnSpc>
              <a:spcBef>
                <a:spcPts val="0"/>
              </a:spcBef>
              <a:spcAft>
                <a:spcPts val="0"/>
              </a:spcAft>
              <a:buSzPts val="3000"/>
              <a:buNone/>
              <a:defRPr/>
            </a:lvl2pPr>
            <a:lvl3pPr lvl="2" rtl="0" algn="l">
              <a:lnSpc>
                <a:spcPct val="90000"/>
              </a:lnSpc>
              <a:spcBef>
                <a:spcPts val="0"/>
              </a:spcBef>
              <a:spcAft>
                <a:spcPts val="0"/>
              </a:spcAft>
              <a:buSzPts val="3000"/>
              <a:buNone/>
              <a:defRPr/>
            </a:lvl3pPr>
            <a:lvl4pPr lvl="3" rtl="0" algn="l">
              <a:lnSpc>
                <a:spcPct val="90000"/>
              </a:lnSpc>
              <a:spcBef>
                <a:spcPts val="0"/>
              </a:spcBef>
              <a:spcAft>
                <a:spcPts val="0"/>
              </a:spcAft>
              <a:buSzPts val="3000"/>
              <a:buNone/>
              <a:defRPr/>
            </a:lvl4pPr>
            <a:lvl5pPr lvl="4" rtl="0" algn="l">
              <a:lnSpc>
                <a:spcPct val="90000"/>
              </a:lnSpc>
              <a:spcBef>
                <a:spcPts val="0"/>
              </a:spcBef>
              <a:spcAft>
                <a:spcPts val="0"/>
              </a:spcAft>
              <a:buSzPts val="3000"/>
              <a:buNone/>
              <a:defRPr/>
            </a:lvl5pPr>
            <a:lvl6pPr lvl="5" rtl="0" algn="l">
              <a:lnSpc>
                <a:spcPct val="90000"/>
              </a:lnSpc>
              <a:spcBef>
                <a:spcPts val="0"/>
              </a:spcBef>
              <a:spcAft>
                <a:spcPts val="0"/>
              </a:spcAft>
              <a:buSzPts val="3000"/>
              <a:buNone/>
              <a:defRPr/>
            </a:lvl6pPr>
            <a:lvl7pPr lvl="6" rtl="0" algn="l">
              <a:lnSpc>
                <a:spcPct val="90000"/>
              </a:lnSpc>
              <a:spcBef>
                <a:spcPts val="0"/>
              </a:spcBef>
              <a:spcAft>
                <a:spcPts val="0"/>
              </a:spcAft>
              <a:buSzPts val="3000"/>
              <a:buNone/>
              <a:defRPr/>
            </a:lvl7pPr>
            <a:lvl8pPr lvl="7" rtl="0" algn="l">
              <a:lnSpc>
                <a:spcPct val="90000"/>
              </a:lnSpc>
              <a:spcBef>
                <a:spcPts val="0"/>
              </a:spcBef>
              <a:spcAft>
                <a:spcPts val="0"/>
              </a:spcAft>
              <a:buSzPts val="3000"/>
              <a:buNone/>
              <a:defRPr/>
            </a:lvl8pPr>
            <a:lvl9pPr lvl="8" rtl="0" algn="l">
              <a:lnSpc>
                <a:spcPct val="90000"/>
              </a:lnSpc>
              <a:spcBef>
                <a:spcPts val="0"/>
              </a:spcBef>
              <a:spcAft>
                <a:spcPts val="0"/>
              </a:spcAft>
              <a:buSzPts val="3000"/>
              <a:buNone/>
              <a:defRPr/>
            </a:lvl9pPr>
          </a:lstStyle>
          <a:p/>
        </p:txBody>
      </p:sp>
      <p:sp>
        <p:nvSpPr>
          <p:cNvPr id="17" name="Google Shape;17;p3"/>
          <p:cNvSpPr txBox="1"/>
          <p:nvPr>
            <p:ph idx="1" type="body"/>
          </p:nvPr>
        </p:nvSpPr>
        <p:spPr>
          <a:xfrm>
            <a:off x="975275" y="1575125"/>
            <a:ext cx="3409200" cy="2702700"/>
          </a:xfrm>
          <a:prstGeom prst="rect">
            <a:avLst/>
          </a:prstGeom>
          <a:noFill/>
          <a:ln>
            <a:noFill/>
          </a:ln>
        </p:spPr>
        <p:txBody>
          <a:bodyPr anchorCtr="0" anchor="t" bIns="0" lIns="0" spcFirstLastPara="1" rIns="0" wrap="square" tIns="0">
            <a:noAutofit/>
          </a:bodyPr>
          <a:lstStyle>
            <a:lvl1pPr indent="-355600" lvl="0" marL="457200" rtl="0" algn="l">
              <a:lnSpc>
                <a:spcPct val="100000"/>
              </a:lnSpc>
              <a:spcBef>
                <a:spcPts val="600"/>
              </a:spcBef>
              <a:spcAft>
                <a:spcPts val="0"/>
              </a:spcAft>
              <a:buSzPts val="2000"/>
              <a:buChar char="▫"/>
              <a:defRPr sz="2000"/>
            </a:lvl1pPr>
            <a:lvl2pPr indent="-355600" lvl="1" marL="914400" rtl="0" algn="l">
              <a:lnSpc>
                <a:spcPct val="100000"/>
              </a:lnSpc>
              <a:spcBef>
                <a:spcPts val="0"/>
              </a:spcBef>
              <a:spcAft>
                <a:spcPts val="0"/>
              </a:spcAft>
              <a:buSzPts val="2000"/>
              <a:buChar char="▫"/>
              <a:defRPr sz="2000"/>
            </a:lvl2pPr>
            <a:lvl3pPr indent="-355600" lvl="2" marL="1371600" rtl="0" algn="l">
              <a:lnSpc>
                <a:spcPct val="100000"/>
              </a:lnSpc>
              <a:spcBef>
                <a:spcPts val="0"/>
              </a:spcBef>
              <a:spcAft>
                <a:spcPts val="0"/>
              </a:spcAft>
              <a:buSzPts val="2000"/>
              <a:buChar char="▫"/>
              <a:defRPr sz="2000"/>
            </a:lvl3pPr>
            <a:lvl4pPr indent="-355600" lvl="3" marL="1828800" rtl="0" algn="l">
              <a:lnSpc>
                <a:spcPct val="100000"/>
              </a:lnSpc>
              <a:spcBef>
                <a:spcPts val="0"/>
              </a:spcBef>
              <a:spcAft>
                <a:spcPts val="0"/>
              </a:spcAft>
              <a:buSzPts val="2000"/>
              <a:buChar char="▫"/>
              <a:defRPr sz="2000"/>
            </a:lvl4pPr>
            <a:lvl5pPr indent="-355600" lvl="4" marL="2286000" rtl="0" algn="l">
              <a:lnSpc>
                <a:spcPct val="100000"/>
              </a:lnSpc>
              <a:spcBef>
                <a:spcPts val="0"/>
              </a:spcBef>
              <a:spcAft>
                <a:spcPts val="0"/>
              </a:spcAft>
              <a:buSzPts val="2000"/>
              <a:buChar char="▫"/>
              <a:defRPr sz="2000"/>
            </a:lvl5pPr>
            <a:lvl6pPr indent="-355600" lvl="5" marL="2743200" rtl="0" algn="l">
              <a:lnSpc>
                <a:spcPct val="100000"/>
              </a:lnSpc>
              <a:spcBef>
                <a:spcPts val="0"/>
              </a:spcBef>
              <a:spcAft>
                <a:spcPts val="0"/>
              </a:spcAft>
              <a:buSzPts val="2000"/>
              <a:buChar char="▫"/>
              <a:defRPr sz="2000"/>
            </a:lvl6pPr>
            <a:lvl7pPr indent="-355600" lvl="6" marL="3200400" rtl="0" algn="l">
              <a:lnSpc>
                <a:spcPct val="100000"/>
              </a:lnSpc>
              <a:spcBef>
                <a:spcPts val="0"/>
              </a:spcBef>
              <a:spcAft>
                <a:spcPts val="0"/>
              </a:spcAft>
              <a:buSzPts val="2000"/>
              <a:buChar char="▫"/>
              <a:defRPr sz="2000"/>
            </a:lvl7pPr>
            <a:lvl8pPr indent="-355600" lvl="7" marL="3657600" rtl="0" algn="l">
              <a:lnSpc>
                <a:spcPct val="100000"/>
              </a:lnSpc>
              <a:spcBef>
                <a:spcPts val="0"/>
              </a:spcBef>
              <a:spcAft>
                <a:spcPts val="0"/>
              </a:spcAft>
              <a:buSzPts val="2000"/>
              <a:buChar char="▫"/>
              <a:defRPr sz="2000"/>
            </a:lvl8pPr>
            <a:lvl9pPr indent="-355600" lvl="8" marL="4114800" rtl="0" algn="l">
              <a:lnSpc>
                <a:spcPct val="100000"/>
              </a:lnSpc>
              <a:spcBef>
                <a:spcPts val="0"/>
              </a:spcBef>
              <a:spcAft>
                <a:spcPts val="0"/>
              </a:spcAft>
              <a:buSzPts val="2000"/>
              <a:buChar char="▫"/>
              <a:defRPr sz="2000"/>
            </a:lvl9pPr>
          </a:lstStyle>
          <a:p/>
        </p:txBody>
      </p:sp>
      <p:sp>
        <p:nvSpPr>
          <p:cNvPr id="18" name="Google Shape;18;p3"/>
          <p:cNvSpPr txBox="1"/>
          <p:nvPr>
            <p:ph idx="2" type="body"/>
          </p:nvPr>
        </p:nvSpPr>
        <p:spPr>
          <a:xfrm>
            <a:off x="4759453" y="1575125"/>
            <a:ext cx="3409200" cy="2702700"/>
          </a:xfrm>
          <a:prstGeom prst="rect">
            <a:avLst/>
          </a:prstGeom>
          <a:noFill/>
          <a:ln>
            <a:noFill/>
          </a:ln>
        </p:spPr>
        <p:txBody>
          <a:bodyPr anchorCtr="0" anchor="t" bIns="0" lIns="0" spcFirstLastPara="1" rIns="0" wrap="square" tIns="0">
            <a:noAutofit/>
          </a:bodyPr>
          <a:lstStyle>
            <a:lvl1pPr indent="-355600" lvl="0" marL="457200" rtl="0" algn="l">
              <a:lnSpc>
                <a:spcPct val="100000"/>
              </a:lnSpc>
              <a:spcBef>
                <a:spcPts val="600"/>
              </a:spcBef>
              <a:spcAft>
                <a:spcPts val="0"/>
              </a:spcAft>
              <a:buSzPts val="2000"/>
              <a:buChar char="▫"/>
              <a:defRPr sz="2000"/>
            </a:lvl1pPr>
            <a:lvl2pPr indent="-355600" lvl="1" marL="914400" rtl="0" algn="l">
              <a:lnSpc>
                <a:spcPct val="100000"/>
              </a:lnSpc>
              <a:spcBef>
                <a:spcPts val="0"/>
              </a:spcBef>
              <a:spcAft>
                <a:spcPts val="0"/>
              </a:spcAft>
              <a:buSzPts val="2000"/>
              <a:buChar char="▫"/>
              <a:defRPr sz="2000"/>
            </a:lvl2pPr>
            <a:lvl3pPr indent="-355600" lvl="2" marL="1371600" rtl="0" algn="l">
              <a:lnSpc>
                <a:spcPct val="100000"/>
              </a:lnSpc>
              <a:spcBef>
                <a:spcPts val="0"/>
              </a:spcBef>
              <a:spcAft>
                <a:spcPts val="0"/>
              </a:spcAft>
              <a:buSzPts val="2000"/>
              <a:buChar char="▫"/>
              <a:defRPr sz="2000"/>
            </a:lvl3pPr>
            <a:lvl4pPr indent="-355600" lvl="3" marL="1828800" rtl="0" algn="l">
              <a:lnSpc>
                <a:spcPct val="100000"/>
              </a:lnSpc>
              <a:spcBef>
                <a:spcPts val="0"/>
              </a:spcBef>
              <a:spcAft>
                <a:spcPts val="0"/>
              </a:spcAft>
              <a:buSzPts val="2000"/>
              <a:buChar char="▫"/>
              <a:defRPr sz="2000"/>
            </a:lvl4pPr>
            <a:lvl5pPr indent="-355600" lvl="4" marL="2286000" rtl="0" algn="l">
              <a:lnSpc>
                <a:spcPct val="100000"/>
              </a:lnSpc>
              <a:spcBef>
                <a:spcPts val="0"/>
              </a:spcBef>
              <a:spcAft>
                <a:spcPts val="0"/>
              </a:spcAft>
              <a:buSzPts val="2000"/>
              <a:buChar char="▫"/>
              <a:defRPr sz="2000"/>
            </a:lvl5pPr>
            <a:lvl6pPr indent="-355600" lvl="5" marL="2743200" rtl="0" algn="l">
              <a:lnSpc>
                <a:spcPct val="100000"/>
              </a:lnSpc>
              <a:spcBef>
                <a:spcPts val="0"/>
              </a:spcBef>
              <a:spcAft>
                <a:spcPts val="0"/>
              </a:spcAft>
              <a:buSzPts val="2000"/>
              <a:buChar char="▫"/>
              <a:defRPr sz="2000"/>
            </a:lvl6pPr>
            <a:lvl7pPr indent="-355600" lvl="6" marL="3200400" rtl="0" algn="l">
              <a:lnSpc>
                <a:spcPct val="100000"/>
              </a:lnSpc>
              <a:spcBef>
                <a:spcPts val="0"/>
              </a:spcBef>
              <a:spcAft>
                <a:spcPts val="0"/>
              </a:spcAft>
              <a:buSzPts val="2000"/>
              <a:buChar char="▫"/>
              <a:defRPr sz="2000"/>
            </a:lvl7pPr>
            <a:lvl8pPr indent="-355600" lvl="7" marL="3657600" rtl="0" algn="l">
              <a:lnSpc>
                <a:spcPct val="100000"/>
              </a:lnSpc>
              <a:spcBef>
                <a:spcPts val="0"/>
              </a:spcBef>
              <a:spcAft>
                <a:spcPts val="0"/>
              </a:spcAft>
              <a:buSzPts val="2000"/>
              <a:buChar char="▫"/>
              <a:defRPr sz="2000"/>
            </a:lvl8pPr>
            <a:lvl9pPr indent="-355600" lvl="8" marL="4114800" rtl="0" algn="l">
              <a:lnSpc>
                <a:spcPct val="100000"/>
              </a:lnSpc>
              <a:spcBef>
                <a:spcPts val="0"/>
              </a:spcBef>
              <a:spcAft>
                <a:spcPts val="0"/>
              </a:spcAft>
              <a:buSzPts val="2000"/>
              <a:buChar char="▫"/>
              <a:defRPr sz="2000"/>
            </a:lvl9pPr>
          </a:lstStyle>
          <a:p/>
        </p:txBody>
      </p:sp>
      <p:sp>
        <p:nvSpPr>
          <p:cNvPr id="19" name="Google Shape;19;p3"/>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
        <p:nvSpPr>
          <p:cNvPr id="20" name="Google Shape;20;p3"/>
          <p:cNvSpPr/>
          <p:nvPr/>
        </p:nvSpPr>
        <p:spPr>
          <a:xfrm>
            <a:off x="-1631526" y="3519949"/>
            <a:ext cx="4361569" cy="4289199"/>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08303F">
                  <a:alpha val="14901"/>
                </a:srgbClr>
              </a:gs>
              <a:gs pos="100000">
                <a:srgbClr val="17727E">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 name="Google Shape;21;p3"/>
          <p:cNvSpPr/>
          <p:nvPr/>
        </p:nvSpPr>
        <p:spPr>
          <a:xfrm>
            <a:off x="6724812" y="-1869092"/>
            <a:ext cx="3947121" cy="3881628"/>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198D8C">
                  <a:alpha val="14901"/>
                </a:srgbClr>
              </a:gs>
              <a:gs pos="100000">
                <a:srgbClr val="08303F">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cxnSp>
        <p:nvCxnSpPr>
          <p:cNvPr id="22" name="Google Shape;22;p3"/>
          <p:cNvCxnSpPr/>
          <p:nvPr/>
        </p:nvCxnSpPr>
        <p:spPr>
          <a:xfrm>
            <a:off x="-6" y="1260950"/>
            <a:ext cx="840900" cy="0"/>
          </a:xfrm>
          <a:prstGeom prst="straightConnector1">
            <a:avLst/>
          </a:prstGeom>
          <a:noFill/>
          <a:ln cap="flat" cmpd="sng" w="9525">
            <a:solidFill>
              <a:schemeClr val="lt2"/>
            </a:solidFill>
            <a:prstDash val="solid"/>
            <a:round/>
            <a:headEnd len="sm" w="sm" type="none"/>
            <a:tailEnd len="med" w="med" type="diamon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hite">
  <p:cSld name="BLANK_1">
    <p:bg>
      <p:bgPr>
        <a:gradFill>
          <a:gsLst>
            <a:gs pos="0">
              <a:schemeClr val="lt1"/>
            </a:gs>
            <a:gs pos="100000">
              <a:srgbClr val="ECF7EB"/>
            </a:gs>
          </a:gsLst>
          <a:path path="circle">
            <a:fillToRect b="100%" r="100%"/>
          </a:path>
          <a:tileRect l="-100%" t="-100%"/>
        </a:gradFill>
      </p:bgPr>
    </p:bg>
    <p:spTree>
      <p:nvGrpSpPr>
        <p:cNvPr id="23" name="Shape 23"/>
        <p:cNvGrpSpPr/>
        <p:nvPr/>
      </p:nvGrpSpPr>
      <p:grpSpPr>
        <a:xfrm>
          <a:off x="0" y="0"/>
          <a:ext cx="0" cy="0"/>
          <a:chOff x="0" y="0"/>
          <a:chExt cx="0" cy="0"/>
        </a:xfrm>
      </p:grpSpPr>
      <p:sp>
        <p:nvSpPr>
          <p:cNvPr id="24" name="Google Shape;24;p4"/>
          <p:cNvSpPr/>
          <p:nvPr/>
        </p:nvSpPr>
        <p:spPr>
          <a:xfrm>
            <a:off x="0" y="4"/>
            <a:ext cx="9144762" cy="5143195"/>
          </a:xfrm>
          <a:custGeom>
            <a:rect b="b" l="l" r="r" t="t"/>
            <a:pathLst>
              <a:path extrusionOk="0" h="1948180" w="3463925">
                <a:moveTo>
                  <a:pt x="1400810" y="701040"/>
                </a:moveTo>
                <a:cubicBezTo>
                  <a:pt x="1554480" y="628015"/>
                  <a:pt x="1735455" y="576580"/>
                  <a:pt x="1906905" y="509905"/>
                </a:cubicBezTo>
                <a:cubicBezTo>
                  <a:pt x="2207260" y="390525"/>
                  <a:pt x="2476500" y="236220"/>
                  <a:pt x="2668270" y="7620"/>
                </a:cubicBezTo>
                <a:cubicBezTo>
                  <a:pt x="2670810" y="5080"/>
                  <a:pt x="2672715" y="2540"/>
                  <a:pt x="2674620" y="0"/>
                </a:cubicBezTo>
                <a:lnTo>
                  <a:pt x="2669540" y="0"/>
                </a:lnTo>
                <a:cubicBezTo>
                  <a:pt x="2609215" y="73660"/>
                  <a:pt x="2535555" y="144145"/>
                  <a:pt x="2451100" y="208915"/>
                </a:cubicBezTo>
                <a:cubicBezTo>
                  <a:pt x="2219960" y="386715"/>
                  <a:pt x="1948815" y="499110"/>
                  <a:pt x="1618615" y="607695"/>
                </a:cubicBezTo>
                <a:cubicBezTo>
                  <a:pt x="981710" y="837565"/>
                  <a:pt x="421005" y="1278890"/>
                  <a:pt x="268605" y="1948180"/>
                </a:cubicBezTo>
                <a:lnTo>
                  <a:pt x="272415" y="1948180"/>
                </a:lnTo>
                <a:cubicBezTo>
                  <a:pt x="280670" y="1909445"/>
                  <a:pt x="292735" y="1861820"/>
                  <a:pt x="310515" y="1808480"/>
                </a:cubicBezTo>
                <a:cubicBezTo>
                  <a:pt x="487045" y="1278255"/>
                  <a:pt x="922020" y="916305"/>
                  <a:pt x="1400810" y="701040"/>
                </a:cubicBezTo>
                <a:close/>
                <a:moveTo>
                  <a:pt x="1494790" y="636905"/>
                </a:moveTo>
                <a:cubicBezTo>
                  <a:pt x="1871980" y="502285"/>
                  <a:pt x="2175510" y="288290"/>
                  <a:pt x="2399030" y="0"/>
                </a:cubicBezTo>
                <a:lnTo>
                  <a:pt x="2394585" y="0"/>
                </a:lnTo>
                <a:cubicBezTo>
                  <a:pt x="2171700" y="286385"/>
                  <a:pt x="1869440" y="499110"/>
                  <a:pt x="1493520" y="633095"/>
                </a:cubicBezTo>
                <a:cubicBezTo>
                  <a:pt x="1238250" y="723265"/>
                  <a:pt x="1012825" y="842010"/>
                  <a:pt x="822325" y="985520"/>
                </a:cubicBezTo>
                <a:cubicBezTo>
                  <a:pt x="664845" y="1104900"/>
                  <a:pt x="530225" y="1242695"/>
                  <a:pt x="421005" y="1395730"/>
                </a:cubicBezTo>
                <a:cubicBezTo>
                  <a:pt x="338455" y="1512570"/>
                  <a:pt x="269875" y="1638300"/>
                  <a:pt x="218440" y="1769745"/>
                </a:cubicBezTo>
                <a:cubicBezTo>
                  <a:pt x="191135" y="1839595"/>
                  <a:pt x="172720" y="1899920"/>
                  <a:pt x="159385" y="1947545"/>
                </a:cubicBezTo>
                <a:lnTo>
                  <a:pt x="163195" y="1947545"/>
                </a:lnTo>
                <a:cubicBezTo>
                  <a:pt x="196215" y="1826895"/>
                  <a:pt x="266700" y="1619250"/>
                  <a:pt x="424180" y="1397635"/>
                </a:cubicBezTo>
                <a:cubicBezTo>
                  <a:pt x="666115" y="1057910"/>
                  <a:pt x="1026160" y="802005"/>
                  <a:pt x="1494790" y="636905"/>
                </a:cubicBezTo>
                <a:close/>
                <a:moveTo>
                  <a:pt x="1416050" y="729615"/>
                </a:moveTo>
                <a:cubicBezTo>
                  <a:pt x="1593215" y="650875"/>
                  <a:pt x="1811655" y="605155"/>
                  <a:pt x="2009775" y="538480"/>
                </a:cubicBezTo>
                <a:cubicBezTo>
                  <a:pt x="2341245" y="423545"/>
                  <a:pt x="2634615" y="259080"/>
                  <a:pt x="2834005" y="635"/>
                </a:cubicBezTo>
                <a:cubicBezTo>
                  <a:pt x="2834005" y="635"/>
                  <a:pt x="2834640" y="0"/>
                  <a:pt x="2834640" y="0"/>
                </a:cubicBezTo>
                <a:lnTo>
                  <a:pt x="2825115" y="0"/>
                </a:lnTo>
                <a:cubicBezTo>
                  <a:pt x="2410460" y="525780"/>
                  <a:pt x="1717675" y="580390"/>
                  <a:pt x="1426210" y="717550"/>
                </a:cubicBezTo>
                <a:cubicBezTo>
                  <a:pt x="884555" y="936625"/>
                  <a:pt x="456565" y="1348740"/>
                  <a:pt x="371475" y="1932940"/>
                </a:cubicBezTo>
                <a:cubicBezTo>
                  <a:pt x="370205" y="1938655"/>
                  <a:pt x="369570" y="1943735"/>
                  <a:pt x="369570" y="1947545"/>
                </a:cubicBezTo>
                <a:lnTo>
                  <a:pt x="377190" y="1947545"/>
                </a:lnTo>
                <a:cubicBezTo>
                  <a:pt x="380365" y="1931670"/>
                  <a:pt x="380365" y="1910080"/>
                  <a:pt x="385445" y="1891030"/>
                </a:cubicBezTo>
                <a:cubicBezTo>
                  <a:pt x="487680" y="1321435"/>
                  <a:pt x="912495" y="936625"/>
                  <a:pt x="1416050" y="729615"/>
                </a:cubicBezTo>
                <a:close/>
                <a:moveTo>
                  <a:pt x="1200785" y="669925"/>
                </a:moveTo>
                <a:cubicBezTo>
                  <a:pt x="1520190" y="516890"/>
                  <a:pt x="1812290" y="278130"/>
                  <a:pt x="2011680" y="635"/>
                </a:cubicBezTo>
                <a:lnTo>
                  <a:pt x="2011045" y="635"/>
                </a:lnTo>
                <a:cubicBezTo>
                  <a:pt x="1823720" y="238760"/>
                  <a:pt x="1636395" y="414020"/>
                  <a:pt x="1387475" y="565150"/>
                </a:cubicBezTo>
                <a:cubicBezTo>
                  <a:pt x="1294765" y="623570"/>
                  <a:pt x="1196975" y="664210"/>
                  <a:pt x="1043940" y="747395"/>
                </a:cubicBezTo>
                <a:cubicBezTo>
                  <a:pt x="408940" y="1102995"/>
                  <a:pt x="117475" y="1584960"/>
                  <a:pt x="635" y="1842135"/>
                </a:cubicBezTo>
                <a:lnTo>
                  <a:pt x="635" y="1845945"/>
                </a:lnTo>
                <a:cubicBezTo>
                  <a:pt x="143510" y="1553210"/>
                  <a:pt x="460375" y="1025525"/>
                  <a:pt x="1200785" y="669925"/>
                </a:cubicBezTo>
                <a:close/>
                <a:moveTo>
                  <a:pt x="1085215" y="777240"/>
                </a:moveTo>
                <a:cubicBezTo>
                  <a:pt x="1220470" y="701040"/>
                  <a:pt x="1378585" y="645795"/>
                  <a:pt x="1512570" y="577215"/>
                </a:cubicBezTo>
                <a:cubicBezTo>
                  <a:pt x="1786890" y="436245"/>
                  <a:pt x="2027555" y="239395"/>
                  <a:pt x="2205990" y="0"/>
                </a:cubicBezTo>
                <a:lnTo>
                  <a:pt x="2205355" y="0"/>
                </a:lnTo>
                <a:cubicBezTo>
                  <a:pt x="1725295" y="589280"/>
                  <a:pt x="1349375" y="606425"/>
                  <a:pt x="1010920" y="814705"/>
                </a:cubicBezTo>
                <a:cubicBezTo>
                  <a:pt x="555625" y="1078865"/>
                  <a:pt x="233680" y="1461135"/>
                  <a:pt x="65405" y="1915795"/>
                </a:cubicBezTo>
                <a:cubicBezTo>
                  <a:pt x="61595" y="1927860"/>
                  <a:pt x="56515" y="1939290"/>
                  <a:pt x="53340" y="1947545"/>
                </a:cubicBezTo>
                <a:lnTo>
                  <a:pt x="57785" y="1947545"/>
                </a:lnTo>
                <a:cubicBezTo>
                  <a:pt x="236855" y="1443990"/>
                  <a:pt x="591185" y="1043940"/>
                  <a:pt x="1085215" y="777240"/>
                </a:cubicBezTo>
                <a:close/>
                <a:moveTo>
                  <a:pt x="1537335" y="734060"/>
                </a:moveTo>
                <a:cubicBezTo>
                  <a:pt x="1670050" y="677545"/>
                  <a:pt x="1836420" y="636905"/>
                  <a:pt x="2004695" y="582295"/>
                </a:cubicBezTo>
                <a:cubicBezTo>
                  <a:pt x="2353310" y="463550"/>
                  <a:pt x="2665095" y="290195"/>
                  <a:pt x="2869565" y="13335"/>
                </a:cubicBezTo>
                <a:cubicBezTo>
                  <a:pt x="2872740" y="8890"/>
                  <a:pt x="2876550" y="3810"/>
                  <a:pt x="2879725" y="0"/>
                </a:cubicBezTo>
                <a:lnTo>
                  <a:pt x="2874645" y="0"/>
                </a:lnTo>
                <a:cubicBezTo>
                  <a:pt x="2872105" y="4445"/>
                  <a:pt x="2870200" y="8890"/>
                  <a:pt x="2866390" y="12065"/>
                </a:cubicBezTo>
                <a:cubicBezTo>
                  <a:pt x="2736215" y="193675"/>
                  <a:pt x="2529205" y="343535"/>
                  <a:pt x="2345055" y="436245"/>
                </a:cubicBezTo>
                <a:cubicBezTo>
                  <a:pt x="2165985" y="532130"/>
                  <a:pt x="1938655" y="601980"/>
                  <a:pt x="1710690" y="667385"/>
                </a:cubicBezTo>
                <a:cubicBezTo>
                  <a:pt x="1554480" y="717550"/>
                  <a:pt x="1412875" y="778510"/>
                  <a:pt x="1284605" y="849630"/>
                </a:cubicBezTo>
                <a:cubicBezTo>
                  <a:pt x="862330" y="1081405"/>
                  <a:pt x="559435" y="1460500"/>
                  <a:pt x="504825" y="1937385"/>
                </a:cubicBezTo>
                <a:cubicBezTo>
                  <a:pt x="504190" y="1941195"/>
                  <a:pt x="504190" y="1944370"/>
                  <a:pt x="503555" y="1947545"/>
                </a:cubicBezTo>
                <a:lnTo>
                  <a:pt x="507365" y="1947545"/>
                </a:lnTo>
                <a:cubicBezTo>
                  <a:pt x="508635" y="1932305"/>
                  <a:pt x="510540" y="1916430"/>
                  <a:pt x="513080" y="1898015"/>
                </a:cubicBezTo>
                <a:cubicBezTo>
                  <a:pt x="597535" y="1336675"/>
                  <a:pt x="1005840" y="945515"/>
                  <a:pt x="1537335" y="734060"/>
                </a:cubicBezTo>
                <a:close/>
                <a:moveTo>
                  <a:pt x="2145030" y="621030"/>
                </a:moveTo>
                <a:cubicBezTo>
                  <a:pt x="2531745" y="469265"/>
                  <a:pt x="2811145" y="259080"/>
                  <a:pt x="2966085" y="0"/>
                </a:cubicBezTo>
                <a:lnTo>
                  <a:pt x="2962910" y="0"/>
                </a:lnTo>
                <a:cubicBezTo>
                  <a:pt x="2948940" y="22225"/>
                  <a:pt x="2938145" y="38735"/>
                  <a:pt x="2925445" y="57150"/>
                </a:cubicBezTo>
                <a:cubicBezTo>
                  <a:pt x="2746375" y="311150"/>
                  <a:pt x="2455545" y="508635"/>
                  <a:pt x="2054225" y="650875"/>
                </a:cubicBezTo>
                <a:cubicBezTo>
                  <a:pt x="1846580" y="718185"/>
                  <a:pt x="1671320" y="774065"/>
                  <a:pt x="1514475" y="860425"/>
                </a:cubicBezTo>
                <a:cubicBezTo>
                  <a:pt x="1129030" y="1062990"/>
                  <a:pt x="827405" y="1400175"/>
                  <a:pt x="770255" y="1866900"/>
                </a:cubicBezTo>
                <a:cubicBezTo>
                  <a:pt x="768985" y="1880235"/>
                  <a:pt x="763270" y="1925955"/>
                  <a:pt x="763270" y="1947545"/>
                </a:cubicBezTo>
                <a:lnTo>
                  <a:pt x="767080" y="1947545"/>
                </a:lnTo>
                <a:cubicBezTo>
                  <a:pt x="776605" y="1826895"/>
                  <a:pt x="790575" y="1705610"/>
                  <a:pt x="864235" y="1530985"/>
                </a:cubicBezTo>
                <a:cubicBezTo>
                  <a:pt x="1170940" y="831215"/>
                  <a:pt x="1978025" y="701040"/>
                  <a:pt x="2145030" y="621030"/>
                </a:cubicBezTo>
                <a:close/>
                <a:moveTo>
                  <a:pt x="1287145" y="1104900"/>
                </a:moveTo>
                <a:cubicBezTo>
                  <a:pt x="1632585" y="795655"/>
                  <a:pt x="1962785" y="748030"/>
                  <a:pt x="2204085" y="642620"/>
                </a:cubicBezTo>
                <a:cubicBezTo>
                  <a:pt x="2520950" y="509905"/>
                  <a:pt x="2813050" y="320675"/>
                  <a:pt x="2994660" y="26670"/>
                </a:cubicBezTo>
                <a:cubicBezTo>
                  <a:pt x="3001010" y="16510"/>
                  <a:pt x="3006090" y="8255"/>
                  <a:pt x="3010535" y="0"/>
                </a:cubicBezTo>
                <a:lnTo>
                  <a:pt x="3006725" y="0"/>
                </a:lnTo>
                <a:cubicBezTo>
                  <a:pt x="2926715" y="133985"/>
                  <a:pt x="2829560" y="247650"/>
                  <a:pt x="2698750" y="353060"/>
                </a:cubicBezTo>
                <a:cubicBezTo>
                  <a:pt x="2287270" y="677545"/>
                  <a:pt x="1939925" y="702310"/>
                  <a:pt x="1651635" y="853440"/>
                </a:cubicBezTo>
                <a:cubicBezTo>
                  <a:pt x="1227455" y="1064260"/>
                  <a:pt x="924560" y="1421765"/>
                  <a:pt x="895985" y="1906905"/>
                </a:cubicBezTo>
                <a:cubicBezTo>
                  <a:pt x="895350" y="1915795"/>
                  <a:pt x="894715" y="1932940"/>
                  <a:pt x="894715" y="1947545"/>
                </a:cubicBezTo>
                <a:lnTo>
                  <a:pt x="898525" y="1947545"/>
                </a:lnTo>
                <a:cubicBezTo>
                  <a:pt x="903605" y="1631950"/>
                  <a:pt x="1039495" y="1331595"/>
                  <a:pt x="1287145" y="1104900"/>
                </a:cubicBezTo>
                <a:close/>
                <a:moveTo>
                  <a:pt x="1116965" y="1049655"/>
                </a:moveTo>
                <a:cubicBezTo>
                  <a:pt x="1315720" y="883920"/>
                  <a:pt x="1572260" y="755015"/>
                  <a:pt x="1880235" y="665480"/>
                </a:cubicBezTo>
                <a:cubicBezTo>
                  <a:pt x="2376805" y="521335"/>
                  <a:pt x="2727960" y="297180"/>
                  <a:pt x="2924175" y="0"/>
                </a:cubicBezTo>
                <a:lnTo>
                  <a:pt x="2919730" y="0"/>
                </a:lnTo>
                <a:cubicBezTo>
                  <a:pt x="2723515" y="295910"/>
                  <a:pt x="2373630" y="518795"/>
                  <a:pt x="1879600" y="662305"/>
                </a:cubicBezTo>
                <a:cubicBezTo>
                  <a:pt x="1571625" y="751205"/>
                  <a:pt x="1314450" y="880745"/>
                  <a:pt x="1115060" y="1047115"/>
                </a:cubicBezTo>
                <a:cubicBezTo>
                  <a:pt x="955675" y="1179830"/>
                  <a:pt x="832485" y="1336675"/>
                  <a:pt x="749935" y="1512570"/>
                </a:cubicBezTo>
                <a:cubicBezTo>
                  <a:pt x="676275" y="1669415"/>
                  <a:pt x="648335" y="1812290"/>
                  <a:pt x="638175" y="1905000"/>
                </a:cubicBezTo>
                <a:cubicBezTo>
                  <a:pt x="636270" y="1920240"/>
                  <a:pt x="635000" y="1934210"/>
                  <a:pt x="634365" y="1947545"/>
                </a:cubicBezTo>
                <a:lnTo>
                  <a:pt x="638175" y="1947545"/>
                </a:lnTo>
                <a:cubicBezTo>
                  <a:pt x="639445" y="1934210"/>
                  <a:pt x="640715" y="1920240"/>
                  <a:pt x="641985" y="1905000"/>
                </a:cubicBezTo>
                <a:cubicBezTo>
                  <a:pt x="652145" y="1812925"/>
                  <a:pt x="680085" y="1670050"/>
                  <a:pt x="753110" y="1513840"/>
                </a:cubicBezTo>
                <a:cubicBezTo>
                  <a:pt x="835660" y="1338580"/>
                  <a:pt x="958215" y="1182370"/>
                  <a:pt x="1116965" y="1049655"/>
                </a:cubicBezTo>
                <a:close/>
                <a:moveTo>
                  <a:pt x="1054735" y="687705"/>
                </a:moveTo>
                <a:cubicBezTo>
                  <a:pt x="1353820" y="519430"/>
                  <a:pt x="1622425" y="276860"/>
                  <a:pt x="1821815" y="0"/>
                </a:cubicBezTo>
                <a:lnTo>
                  <a:pt x="1813560" y="0"/>
                </a:lnTo>
                <a:cubicBezTo>
                  <a:pt x="1808480" y="6985"/>
                  <a:pt x="1804670" y="14605"/>
                  <a:pt x="1801495" y="17145"/>
                </a:cubicBezTo>
                <a:cubicBezTo>
                  <a:pt x="1564640" y="325120"/>
                  <a:pt x="1331595" y="527685"/>
                  <a:pt x="959485" y="734695"/>
                </a:cubicBezTo>
                <a:cubicBezTo>
                  <a:pt x="535940" y="993140"/>
                  <a:pt x="263525" y="1299210"/>
                  <a:pt x="83185" y="1553210"/>
                </a:cubicBezTo>
                <a:cubicBezTo>
                  <a:pt x="52705" y="1596390"/>
                  <a:pt x="25400" y="1637665"/>
                  <a:pt x="0" y="1676400"/>
                </a:cubicBezTo>
                <a:lnTo>
                  <a:pt x="0" y="1689735"/>
                </a:lnTo>
                <a:cubicBezTo>
                  <a:pt x="182880" y="1403350"/>
                  <a:pt x="501650" y="999490"/>
                  <a:pt x="1054735" y="687705"/>
                </a:cubicBezTo>
                <a:close/>
                <a:moveTo>
                  <a:pt x="1014095" y="627380"/>
                </a:moveTo>
                <a:cubicBezTo>
                  <a:pt x="1233805" y="466090"/>
                  <a:pt x="1443355" y="249555"/>
                  <a:pt x="1621155" y="9525"/>
                </a:cubicBezTo>
                <a:cubicBezTo>
                  <a:pt x="1624330" y="5080"/>
                  <a:pt x="1626235" y="2540"/>
                  <a:pt x="1628140" y="0"/>
                </a:cubicBezTo>
                <a:lnTo>
                  <a:pt x="1623695" y="0"/>
                </a:lnTo>
                <a:cubicBezTo>
                  <a:pt x="1622425" y="2540"/>
                  <a:pt x="1620520" y="5080"/>
                  <a:pt x="1618615" y="6985"/>
                </a:cubicBezTo>
                <a:cubicBezTo>
                  <a:pt x="1432560" y="257810"/>
                  <a:pt x="1214120" y="480695"/>
                  <a:pt x="984250" y="644525"/>
                </a:cubicBezTo>
                <a:cubicBezTo>
                  <a:pt x="578485" y="911860"/>
                  <a:pt x="280035" y="1190625"/>
                  <a:pt x="1270" y="1565275"/>
                </a:cubicBezTo>
                <a:lnTo>
                  <a:pt x="1270" y="1570990"/>
                </a:lnTo>
                <a:cubicBezTo>
                  <a:pt x="53340" y="1500505"/>
                  <a:pt x="111125" y="1427480"/>
                  <a:pt x="177165" y="1350645"/>
                </a:cubicBezTo>
                <a:cubicBezTo>
                  <a:pt x="478790" y="1002030"/>
                  <a:pt x="704850" y="840105"/>
                  <a:pt x="1014095" y="627380"/>
                </a:cubicBezTo>
                <a:close/>
                <a:moveTo>
                  <a:pt x="461645" y="0"/>
                </a:moveTo>
                <a:cubicBezTo>
                  <a:pt x="280035" y="238760"/>
                  <a:pt x="122555" y="529590"/>
                  <a:pt x="21590" y="799465"/>
                </a:cubicBezTo>
                <a:cubicBezTo>
                  <a:pt x="14605" y="820420"/>
                  <a:pt x="6985" y="837565"/>
                  <a:pt x="635" y="852170"/>
                </a:cubicBezTo>
                <a:lnTo>
                  <a:pt x="635" y="859155"/>
                </a:lnTo>
                <a:cubicBezTo>
                  <a:pt x="144780" y="488950"/>
                  <a:pt x="250825" y="304800"/>
                  <a:pt x="462280" y="0"/>
                </a:cubicBezTo>
                <a:lnTo>
                  <a:pt x="461645" y="0"/>
                </a:lnTo>
                <a:close/>
                <a:moveTo>
                  <a:pt x="264795" y="0"/>
                </a:moveTo>
                <a:cubicBezTo>
                  <a:pt x="159385" y="142875"/>
                  <a:pt x="69850" y="294005"/>
                  <a:pt x="0" y="448310"/>
                </a:cubicBezTo>
                <a:lnTo>
                  <a:pt x="0" y="457200"/>
                </a:lnTo>
                <a:cubicBezTo>
                  <a:pt x="70485" y="299720"/>
                  <a:pt x="161290" y="145415"/>
                  <a:pt x="269240" y="0"/>
                </a:cubicBezTo>
                <a:lnTo>
                  <a:pt x="264795" y="0"/>
                </a:lnTo>
                <a:close/>
                <a:moveTo>
                  <a:pt x="1915795" y="800100"/>
                </a:moveTo>
                <a:cubicBezTo>
                  <a:pt x="2386330" y="637540"/>
                  <a:pt x="2766060" y="452755"/>
                  <a:pt x="3013075" y="73025"/>
                </a:cubicBezTo>
                <a:cubicBezTo>
                  <a:pt x="3027045" y="50800"/>
                  <a:pt x="3042285" y="24765"/>
                  <a:pt x="3055620" y="0"/>
                </a:cubicBezTo>
                <a:lnTo>
                  <a:pt x="3048000" y="0"/>
                </a:lnTo>
                <a:cubicBezTo>
                  <a:pt x="2884805" y="289560"/>
                  <a:pt x="2638425" y="474980"/>
                  <a:pt x="2360930" y="612775"/>
                </a:cubicBezTo>
                <a:cubicBezTo>
                  <a:pt x="2150110" y="722630"/>
                  <a:pt x="1862455" y="790575"/>
                  <a:pt x="1660525" y="913130"/>
                </a:cubicBezTo>
                <a:cubicBezTo>
                  <a:pt x="1323975" y="1103630"/>
                  <a:pt x="1060450" y="1414780"/>
                  <a:pt x="1025525" y="1849120"/>
                </a:cubicBezTo>
                <a:cubicBezTo>
                  <a:pt x="1025525" y="1864360"/>
                  <a:pt x="1019810" y="1922780"/>
                  <a:pt x="1022350" y="1948180"/>
                </a:cubicBezTo>
                <a:lnTo>
                  <a:pt x="1029335" y="1948180"/>
                </a:lnTo>
                <a:cubicBezTo>
                  <a:pt x="1031240" y="1856740"/>
                  <a:pt x="1037590" y="1717675"/>
                  <a:pt x="1092200" y="1567180"/>
                </a:cubicBezTo>
                <a:cubicBezTo>
                  <a:pt x="1229360" y="1187450"/>
                  <a:pt x="1541145" y="948690"/>
                  <a:pt x="1915795" y="800100"/>
                </a:cubicBezTo>
                <a:close/>
                <a:moveTo>
                  <a:pt x="160020" y="0"/>
                </a:moveTo>
                <a:lnTo>
                  <a:pt x="156845" y="0"/>
                </a:lnTo>
                <a:cubicBezTo>
                  <a:pt x="97790" y="80010"/>
                  <a:pt x="47625" y="167005"/>
                  <a:pt x="635" y="254635"/>
                </a:cubicBezTo>
                <a:lnTo>
                  <a:pt x="635" y="261620"/>
                </a:lnTo>
                <a:cubicBezTo>
                  <a:pt x="47625" y="173990"/>
                  <a:pt x="99695" y="88900"/>
                  <a:pt x="156210" y="5715"/>
                </a:cubicBezTo>
                <a:cubicBezTo>
                  <a:pt x="157480" y="3810"/>
                  <a:pt x="158750" y="1905"/>
                  <a:pt x="160020" y="0"/>
                </a:cubicBezTo>
                <a:close/>
                <a:moveTo>
                  <a:pt x="47625" y="0"/>
                </a:moveTo>
                <a:cubicBezTo>
                  <a:pt x="31750" y="24765"/>
                  <a:pt x="15875" y="50165"/>
                  <a:pt x="635" y="75565"/>
                </a:cubicBezTo>
                <a:lnTo>
                  <a:pt x="635" y="89535"/>
                </a:lnTo>
                <a:cubicBezTo>
                  <a:pt x="18415" y="59690"/>
                  <a:pt x="36830" y="29845"/>
                  <a:pt x="55880" y="0"/>
                </a:cubicBezTo>
                <a:lnTo>
                  <a:pt x="47625" y="0"/>
                </a:lnTo>
                <a:close/>
                <a:moveTo>
                  <a:pt x="656590" y="0"/>
                </a:moveTo>
                <a:lnTo>
                  <a:pt x="656590" y="0"/>
                </a:lnTo>
                <a:cubicBezTo>
                  <a:pt x="276860" y="514350"/>
                  <a:pt x="219710" y="727710"/>
                  <a:pt x="635" y="1074420"/>
                </a:cubicBezTo>
                <a:lnTo>
                  <a:pt x="635" y="1081405"/>
                </a:lnTo>
                <a:cubicBezTo>
                  <a:pt x="39370" y="1020445"/>
                  <a:pt x="78740" y="955040"/>
                  <a:pt x="116205" y="887095"/>
                </a:cubicBezTo>
                <a:cubicBezTo>
                  <a:pt x="334645" y="472440"/>
                  <a:pt x="442595" y="308610"/>
                  <a:pt x="656590" y="0"/>
                </a:cubicBezTo>
                <a:close/>
                <a:moveTo>
                  <a:pt x="759460" y="719455"/>
                </a:moveTo>
                <a:cubicBezTo>
                  <a:pt x="957580" y="563245"/>
                  <a:pt x="1143635" y="373380"/>
                  <a:pt x="1329055" y="139065"/>
                </a:cubicBezTo>
                <a:cubicBezTo>
                  <a:pt x="1365885" y="92710"/>
                  <a:pt x="1400810" y="45720"/>
                  <a:pt x="1435100" y="0"/>
                </a:cubicBezTo>
                <a:lnTo>
                  <a:pt x="1430655" y="0"/>
                </a:lnTo>
                <a:cubicBezTo>
                  <a:pt x="1397635" y="45085"/>
                  <a:pt x="1362710" y="90805"/>
                  <a:pt x="1326515" y="136525"/>
                </a:cubicBezTo>
                <a:cubicBezTo>
                  <a:pt x="1141730" y="370205"/>
                  <a:pt x="955675" y="560070"/>
                  <a:pt x="758190" y="715645"/>
                </a:cubicBezTo>
                <a:cubicBezTo>
                  <a:pt x="438785" y="967740"/>
                  <a:pt x="190500" y="1238885"/>
                  <a:pt x="1270" y="1471295"/>
                </a:cubicBezTo>
                <a:lnTo>
                  <a:pt x="1270" y="1477010"/>
                </a:lnTo>
                <a:cubicBezTo>
                  <a:pt x="189865" y="1244600"/>
                  <a:pt x="438785" y="972185"/>
                  <a:pt x="759460" y="719455"/>
                </a:cubicBezTo>
                <a:close/>
                <a:moveTo>
                  <a:pt x="612775" y="735330"/>
                </a:moveTo>
                <a:cubicBezTo>
                  <a:pt x="857885" y="502285"/>
                  <a:pt x="1064260" y="241300"/>
                  <a:pt x="1241425" y="0"/>
                </a:cubicBezTo>
                <a:lnTo>
                  <a:pt x="1236980" y="0"/>
                </a:lnTo>
                <a:cubicBezTo>
                  <a:pt x="1060450" y="240665"/>
                  <a:pt x="854075" y="501015"/>
                  <a:pt x="610235" y="732790"/>
                </a:cubicBezTo>
                <a:cubicBezTo>
                  <a:pt x="374650" y="956945"/>
                  <a:pt x="171450" y="1183640"/>
                  <a:pt x="635" y="1386205"/>
                </a:cubicBezTo>
                <a:lnTo>
                  <a:pt x="635" y="1391920"/>
                </a:lnTo>
                <a:cubicBezTo>
                  <a:pt x="172085" y="1188720"/>
                  <a:pt x="375920" y="960755"/>
                  <a:pt x="612775" y="735330"/>
                </a:cubicBezTo>
                <a:close/>
                <a:moveTo>
                  <a:pt x="855345" y="0"/>
                </a:moveTo>
                <a:lnTo>
                  <a:pt x="846455" y="0"/>
                </a:lnTo>
                <a:cubicBezTo>
                  <a:pt x="830580" y="21590"/>
                  <a:pt x="815975" y="41910"/>
                  <a:pt x="799465" y="64770"/>
                </a:cubicBezTo>
                <a:cubicBezTo>
                  <a:pt x="548005" y="409575"/>
                  <a:pt x="299720" y="803910"/>
                  <a:pt x="38100" y="1149985"/>
                </a:cubicBezTo>
                <a:cubicBezTo>
                  <a:pt x="31750" y="1160780"/>
                  <a:pt x="13970" y="1180465"/>
                  <a:pt x="635" y="1198245"/>
                </a:cubicBezTo>
                <a:lnTo>
                  <a:pt x="635" y="1209675"/>
                </a:lnTo>
                <a:cubicBezTo>
                  <a:pt x="107315" y="1076960"/>
                  <a:pt x="223520" y="908050"/>
                  <a:pt x="326390" y="760095"/>
                </a:cubicBezTo>
                <a:cubicBezTo>
                  <a:pt x="502285" y="501650"/>
                  <a:pt x="683895" y="234950"/>
                  <a:pt x="855345" y="0"/>
                </a:cubicBezTo>
                <a:close/>
                <a:moveTo>
                  <a:pt x="563880" y="634365"/>
                </a:moveTo>
                <a:cubicBezTo>
                  <a:pt x="735965" y="422910"/>
                  <a:pt x="905510" y="198120"/>
                  <a:pt x="1045845" y="0"/>
                </a:cubicBezTo>
                <a:lnTo>
                  <a:pt x="1045210" y="0"/>
                </a:lnTo>
                <a:cubicBezTo>
                  <a:pt x="947420" y="123190"/>
                  <a:pt x="851535" y="266065"/>
                  <a:pt x="744220" y="401320"/>
                </a:cubicBezTo>
                <a:cubicBezTo>
                  <a:pt x="508000" y="713105"/>
                  <a:pt x="225425" y="1017270"/>
                  <a:pt x="635" y="1303020"/>
                </a:cubicBezTo>
                <a:lnTo>
                  <a:pt x="635" y="1306830"/>
                </a:lnTo>
                <a:cubicBezTo>
                  <a:pt x="8255" y="1296670"/>
                  <a:pt x="17145" y="1285240"/>
                  <a:pt x="24130" y="1277620"/>
                </a:cubicBezTo>
                <a:cubicBezTo>
                  <a:pt x="185420" y="1081405"/>
                  <a:pt x="381000" y="852805"/>
                  <a:pt x="563880" y="634365"/>
                </a:cubicBezTo>
                <a:close/>
                <a:moveTo>
                  <a:pt x="2540635" y="1373505"/>
                </a:moveTo>
                <a:cubicBezTo>
                  <a:pt x="2382520" y="1537970"/>
                  <a:pt x="2374265" y="1750695"/>
                  <a:pt x="2455545" y="1936750"/>
                </a:cubicBezTo>
                <a:cubicBezTo>
                  <a:pt x="2456815" y="1939290"/>
                  <a:pt x="2458720" y="1943735"/>
                  <a:pt x="2459990" y="1947545"/>
                </a:cubicBezTo>
                <a:lnTo>
                  <a:pt x="2464435" y="1947545"/>
                </a:lnTo>
                <a:cubicBezTo>
                  <a:pt x="2364105" y="1730375"/>
                  <a:pt x="2388870" y="1483995"/>
                  <a:pt x="2612390" y="1313815"/>
                </a:cubicBezTo>
                <a:cubicBezTo>
                  <a:pt x="2731135" y="1228725"/>
                  <a:pt x="2886710" y="1154430"/>
                  <a:pt x="2995930" y="1080770"/>
                </a:cubicBezTo>
                <a:cubicBezTo>
                  <a:pt x="3190875" y="956310"/>
                  <a:pt x="3353435" y="830580"/>
                  <a:pt x="3463290" y="632460"/>
                </a:cubicBezTo>
                <a:lnTo>
                  <a:pt x="3463290" y="624840"/>
                </a:lnTo>
                <a:cubicBezTo>
                  <a:pt x="3428365" y="688975"/>
                  <a:pt x="3386455" y="748030"/>
                  <a:pt x="3336290" y="803275"/>
                </a:cubicBezTo>
                <a:cubicBezTo>
                  <a:pt x="3049905" y="1111250"/>
                  <a:pt x="2685415" y="1214120"/>
                  <a:pt x="2540635" y="1373505"/>
                </a:cubicBezTo>
                <a:close/>
                <a:moveTo>
                  <a:pt x="2907665" y="1531620"/>
                </a:moveTo>
                <a:cubicBezTo>
                  <a:pt x="2700020" y="1682115"/>
                  <a:pt x="2793365" y="1897380"/>
                  <a:pt x="2825750" y="1948180"/>
                </a:cubicBezTo>
                <a:lnTo>
                  <a:pt x="2831465" y="1948180"/>
                </a:lnTo>
                <a:cubicBezTo>
                  <a:pt x="2828290" y="1942465"/>
                  <a:pt x="2823845" y="1934210"/>
                  <a:pt x="2816860" y="1922780"/>
                </a:cubicBezTo>
                <a:cubicBezTo>
                  <a:pt x="2732405" y="1743075"/>
                  <a:pt x="2785745" y="1570990"/>
                  <a:pt x="3034030" y="1465580"/>
                </a:cubicBezTo>
                <a:cubicBezTo>
                  <a:pt x="3170555" y="1397635"/>
                  <a:pt x="3353435" y="1322070"/>
                  <a:pt x="3463290" y="1242695"/>
                </a:cubicBezTo>
                <a:lnTo>
                  <a:pt x="3463290" y="1238250"/>
                </a:lnTo>
                <a:cubicBezTo>
                  <a:pt x="3436620" y="1257300"/>
                  <a:pt x="3406775" y="1276350"/>
                  <a:pt x="3374390" y="1294130"/>
                </a:cubicBezTo>
                <a:cubicBezTo>
                  <a:pt x="3253105" y="1364615"/>
                  <a:pt x="2983865" y="1474470"/>
                  <a:pt x="2907665" y="1531620"/>
                </a:cubicBezTo>
                <a:close/>
                <a:moveTo>
                  <a:pt x="2820670" y="1483360"/>
                </a:moveTo>
                <a:cubicBezTo>
                  <a:pt x="2722245" y="1559560"/>
                  <a:pt x="2661920" y="1672590"/>
                  <a:pt x="2687320" y="1819910"/>
                </a:cubicBezTo>
                <a:cubicBezTo>
                  <a:pt x="2689860" y="1845310"/>
                  <a:pt x="2714625" y="1918970"/>
                  <a:pt x="2732405" y="1948180"/>
                </a:cubicBezTo>
                <a:lnTo>
                  <a:pt x="2741930" y="1948180"/>
                </a:lnTo>
                <a:cubicBezTo>
                  <a:pt x="2737485" y="1941195"/>
                  <a:pt x="2731770" y="1932940"/>
                  <a:pt x="2731135" y="1928495"/>
                </a:cubicBezTo>
                <a:cubicBezTo>
                  <a:pt x="2653665" y="1769110"/>
                  <a:pt x="2678430" y="1591945"/>
                  <a:pt x="2842260" y="1477010"/>
                </a:cubicBezTo>
                <a:cubicBezTo>
                  <a:pt x="2865120" y="1460500"/>
                  <a:pt x="2892425" y="1444625"/>
                  <a:pt x="2917825" y="1431925"/>
                </a:cubicBezTo>
                <a:cubicBezTo>
                  <a:pt x="3105150" y="1332865"/>
                  <a:pt x="3338830" y="1227455"/>
                  <a:pt x="3463925" y="1107440"/>
                </a:cubicBezTo>
                <a:lnTo>
                  <a:pt x="3463925" y="1096645"/>
                </a:lnTo>
                <a:cubicBezTo>
                  <a:pt x="3362325" y="1195705"/>
                  <a:pt x="3216910" y="1270000"/>
                  <a:pt x="3039110" y="1360805"/>
                </a:cubicBezTo>
                <a:cubicBezTo>
                  <a:pt x="2972435" y="1396365"/>
                  <a:pt x="2891155" y="1429385"/>
                  <a:pt x="2820670" y="1483360"/>
                </a:cubicBezTo>
                <a:close/>
                <a:moveTo>
                  <a:pt x="2917825" y="1948180"/>
                </a:moveTo>
                <a:lnTo>
                  <a:pt x="2921000" y="1948180"/>
                </a:lnTo>
                <a:cubicBezTo>
                  <a:pt x="2914650" y="1937385"/>
                  <a:pt x="2904490" y="1924050"/>
                  <a:pt x="2899410" y="1908810"/>
                </a:cubicBezTo>
                <a:cubicBezTo>
                  <a:pt x="2835910" y="1767840"/>
                  <a:pt x="2889885" y="1662430"/>
                  <a:pt x="2976880" y="1595755"/>
                </a:cubicBezTo>
                <a:cubicBezTo>
                  <a:pt x="3018155" y="1562735"/>
                  <a:pt x="3078480" y="1538605"/>
                  <a:pt x="3134995" y="1513205"/>
                </a:cubicBezTo>
                <a:cubicBezTo>
                  <a:pt x="3239135" y="1466215"/>
                  <a:pt x="3364230" y="1421765"/>
                  <a:pt x="3463290" y="1372235"/>
                </a:cubicBezTo>
                <a:lnTo>
                  <a:pt x="3463290" y="1367790"/>
                </a:lnTo>
                <a:cubicBezTo>
                  <a:pt x="3329940" y="1433830"/>
                  <a:pt x="3184525" y="1481455"/>
                  <a:pt x="3039745" y="1552575"/>
                </a:cubicBezTo>
                <a:cubicBezTo>
                  <a:pt x="2841625" y="1645920"/>
                  <a:pt x="2837180" y="1830705"/>
                  <a:pt x="2917825" y="1948180"/>
                </a:cubicBezTo>
                <a:close/>
                <a:moveTo>
                  <a:pt x="2715260" y="1457960"/>
                </a:moveTo>
                <a:cubicBezTo>
                  <a:pt x="2561590" y="1600200"/>
                  <a:pt x="2565400" y="1797050"/>
                  <a:pt x="2644140" y="1948180"/>
                </a:cubicBezTo>
                <a:lnTo>
                  <a:pt x="2648585" y="1948180"/>
                </a:lnTo>
                <a:cubicBezTo>
                  <a:pt x="2621915" y="1895475"/>
                  <a:pt x="2595880" y="1831975"/>
                  <a:pt x="2594610" y="1736725"/>
                </a:cubicBezTo>
                <a:cubicBezTo>
                  <a:pt x="2598420" y="1524000"/>
                  <a:pt x="2741930" y="1419860"/>
                  <a:pt x="2914015" y="1334135"/>
                </a:cubicBezTo>
                <a:cubicBezTo>
                  <a:pt x="3155315" y="1201420"/>
                  <a:pt x="3324225" y="1120140"/>
                  <a:pt x="3463290" y="955675"/>
                </a:cubicBezTo>
                <a:lnTo>
                  <a:pt x="3463290" y="950595"/>
                </a:lnTo>
                <a:cubicBezTo>
                  <a:pt x="3447415" y="970280"/>
                  <a:pt x="3430270" y="988695"/>
                  <a:pt x="3411855" y="1007745"/>
                </a:cubicBezTo>
                <a:cubicBezTo>
                  <a:pt x="3192145" y="1221740"/>
                  <a:pt x="2827655" y="1344295"/>
                  <a:pt x="2715260" y="1457960"/>
                </a:cubicBezTo>
                <a:close/>
                <a:moveTo>
                  <a:pt x="3014980" y="1675130"/>
                </a:moveTo>
                <a:cubicBezTo>
                  <a:pt x="2944495" y="1748155"/>
                  <a:pt x="2943860" y="1855470"/>
                  <a:pt x="3003550" y="1948180"/>
                </a:cubicBezTo>
                <a:lnTo>
                  <a:pt x="3007360" y="1948180"/>
                </a:lnTo>
                <a:cubicBezTo>
                  <a:pt x="3006725" y="1947545"/>
                  <a:pt x="3006725" y="1946910"/>
                  <a:pt x="3006725" y="1946910"/>
                </a:cubicBezTo>
                <a:cubicBezTo>
                  <a:pt x="2970530" y="1887855"/>
                  <a:pt x="2952115" y="1826895"/>
                  <a:pt x="2971800" y="1755140"/>
                </a:cubicBezTo>
                <a:cubicBezTo>
                  <a:pt x="3002915" y="1663065"/>
                  <a:pt x="3070860" y="1631950"/>
                  <a:pt x="3152140" y="1597025"/>
                </a:cubicBezTo>
                <a:cubicBezTo>
                  <a:pt x="3268345" y="1547495"/>
                  <a:pt x="3362325" y="1525270"/>
                  <a:pt x="3463290" y="1490345"/>
                </a:cubicBezTo>
                <a:lnTo>
                  <a:pt x="3463290" y="1487170"/>
                </a:lnTo>
                <a:cubicBezTo>
                  <a:pt x="3444240" y="1493520"/>
                  <a:pt x="3424555" y="1499235"/>
                  <a:pt x="3402965" y="1506220"/>
                </a:cubicBezTo>
                <a:cubicBezTo>
                  <a:pt x="3316605" y="1534160"/>
                  <a:pt x="3079750" y="1600835"/>
                  <a:pt x="3014980" y="1675130"/>
                </a:cubicBezTo>
                <a:close/>
                <a:moveTo>
                  <a:pt x="2470785" y="1313815"/>
                </a:moveTo>
                <a:cubicBezTo>
                  <a:pt x="2297430" y="1485900"/>
                  <a:pt x="2273935" y="1714500"/>
                  <a:pt x="2359660" y="1929130"/>
                </a:cubicBezTo>
                <a:cubicBezTo>
                  <a:pt x="2362200" y="1933575"/>
                  <a:pt x="2364740" y="1941195"/>
                  <a:pt x="2367280" y="1947545"/>
                </a:cubicBezTo>
                <a:lnTo>
                  <a:pt x="2371725" y="1947545"/>
                </a:lnTo>
                <a:cubicBezTo>
                  <a:pt x="2264410" y="1700530"/>
                  <a:pt x="2305050" y="1441450"/>
                  <a:pt x="2534920" y="1261745"/>
                </a:cubicBezTo>
                <a:cubicBezTo>
                  <a:pt x="2643505" y="1179195"/>
                  <a:pt x="2784475" y="1111885"/>
                  <a:pt x="2895600" y="1037590"/>
                </a:cubicBezTo>
                <a:cubicBezTo>
                  <a:pt x="3141345" y="879475"/>
                  <a:pt x="3340100" y="721360"/>
                  <a:pt x="3463290" y="458470"/>
                </a:cubicBezTo>
                <a:lnTo>
                  <a:pt x="3463290" y="449580"/>
                </a:lnTo>
                <a:cubicBezTo>
                  <a:pt x="3422650" y="537845"/>
                  <a:pt x="3372485" y="617855"/>
                  <a:pt x="3310255" y="691515"/>
                </a:cubicBezTo>
                <a:cubicBezTo>
                  <a:pt x="3001645" y="1042035"/>
                  <a:pt x="2629535" y="1146810"/>
                  <a:pt x="2470785" y="1313815"/>
                </a:cubicBezTo>
                <a:close/>
                <a:moveTo>
                  <a:pt x="3257550" y="466725"/>
                </a:moveTo>
                <a:cubicBezTo>
                  <a:pt x="2946400" y="879475"/>
                  <a:pt x="2429510" y="1056005"/>
                  <a:pt x="2287905" y="1238885"/>
                </a:cubicBezTo>
                <a:cubicBezTo>
                  <a:pt x="2027555" y="1522095"/>
                  <a:pt x="2150110" y="1882140"/>
                  <a:pt x="2181860" y="1948180"/>
                </a:cubicBezTo>
                <a:lnTo>
                  <a:pt x="2186305" y="1948180"/>
                </a:lnTo>
                <a:cubicBezTo>
                  <a:pt x="2184400" y="1942465"/>
                  <a:pt x="2180590" y="1933575"/>
                  <a:pt x="2175510" y="1922145"/>
                </a:cubicBezTo>
                <a:cubicBezTo>
                  <a:pt x="2065020" y="1608455"/>
                  <a:pt x="2151380" y="1334770"/>
                  <a:pt x="2395220" y="1144905"/>
                </a:cubicBezTo>
                <a:cubicBezTo>
                  <a:pt x="2531745" y="1044575"/>
                  <a:pt x="2715895" y="949325"/>
                  <a:pt x="2842895" y="854710"/>
                </a:cubicBezTo>
                <a:cubicBezTo>
                  <a:pt x="3132455" y="650240"/>
                  <a:pt x="3339465" y="438785"/>
                  <a:pt x="3463290" y="83820"/>
                </a:cubicBezTo>
                <a:lnTo>
                  <a:pt x="3463290" y="73025"/>
                </a:lnTo>
                <a:cubicBezTo>
                  <a:pt x="3412490" y="222885"/>
                  <a:pt x="3344545" y="351155"/>
                  <a:pt x="3257550" y="466725"/>
                </a:cubicBezTo>
                <a:close/>
                <a:moveTo>
                  <a:pt x="2416810" y="1236980"/>
                </a:moveTo>
                <a:cubicBezTo>
                  <a:pt x="2195830" y="1435100"/>
                  <a:pt x="2171700" y="1710690"/>
                  <a:pt x="2273300" y="1948180"/>
                </a:cubicBezTo>
                <a:lnTo>
                  <a:pt x="2280285" y="1948180"/>
                </a:lnTo>
                <a:cubicBezTo>
                  <a:pt x="2278380" y="1944370"/>
                  <a:pt x="2277110" y="1939925"/>
                  <a:pt x="2275205" y="1936115"/>
                </a:cubicBezTo>
                <a:cubicBezTo>
                  <a:pt x="2186305" y="1708150"/>
                  <a:pt x="2199005" y="1455420"/>
                  <a:pt x="2409190" y="1254125"/>
                </a:cubicBezTo>
                <a:cubicBezTo>
                  <a:pt x="2489200" y="1174115"/>
                  <a:pt x="2619375" y="1107440"/>
                  <a:pt x="2705100" y="1053465"/>
                </a:cubicBezTo>
                <a:cubicBezTo>
                  <a:pt x="3074035" y="827405"/>
                  <a:pt x="3319780" y="632460"/>
                  <a:pt x="3463290" y="280670"/>
                </a:cubicBezTo>
                <a:lnTo>
                  <a:pt x="3463290" y="260985"/>
                </a:lnTo>
                <a:cubicBezTo>
                  <a:pt x="3417570" y="379730"/>
                  <a:pt x="3357880" y="483235"/>
                  <a:pt x="3282315" y="578485"/>
                </a:cubicBezTo>
                <a:cubicBezTo>
                  <a:pt x="2980690" y="946785"/>
                  <a:pt x="2578100" y="1082675"/>
                  <a:pt x="2416810" y="1236980"/>
                </a:cubicBezTo>
                <a:close/>
                <a:moveTo>
                  <a:pt x="3053080" y="1811655"/>
                </a:moveTo>
                <a:cubicBezTo>
                  <a:pt x="3047365" y="1859280"/>
                  <a:pt x="3064510" y="1908175"/>
                  <a:pt x="3091180" y="1948180"/>
                </a:cubicBezTo>
                <a:lnTo>
                  <a:pt x="3095625" y="1948180"/>
                </a:lnTo>
                <a:cubicBezTo>
                  <a:pt x="3068955" y="1908810"/>
                  <a:pt x="3051175" y="1859915"/>
                  <a:pt x="3056890" y="1812290"/>
                </a:cubicBezTo>
                <a:cubicBezTo>
                  <a:pt x="3063875" y="1752600"/>
                  <a:pt x="3105150" y="1705610"/>
                  <a:pt x="3175635" y="1676400"/>
                </a:cubicBezTo>
                <a:cubicBezTo>
                  <a:pt x="3279140" y="1633855"/>
                  <a:pt x="3380740" y="1612900"/>
                  <a:pt x="3463925" y="1600200"/>
                </a:cubicBezTo>
                <a:lnTo>
                  <a:pt x="3463925" y="1596390"/>
                </a:lnTo>
                <a:cubicBezTo>
                  <a:pt x="3380740" y="1609090"/>
                  <a:pt x="3278505" y="1630045"/>
                  <a:pt x="3174365" y="1673225"/>
                </a:cubicBezTo>
                <a:cubicBezTo>
                  <a:pt x="3082925" y="1710690"/>
                  <a:pt x="3057525" y="1769110"/>
                  <a:pt x="3053080" y="1811655"/>
                </a:cubicBezTo>
                <a:close/>
                <a:moveTo>
                  <a:pt x="2623185" y="1420495"/>
                </a:moveTo>
                <a:cubicBezTo>
                  <a:pt x="2489835" y="1554480"/>
                  <a:pt x="2463165" y="1743075"/>
                  <a:pt x="2542540" y="1926590"/>
                </a:cubicBezTo>
                <a:cubicBezTo>
                  <a:pt x="2545080" y="1931035"/>
                  <a:pt x="2548255" y="1940560"/>
                  <a:pt x="2552065" y="1948180"/>
                </a:cubicBezTo>
                <a:lnTo>
                  <a:pt x="2556510" y="1948180"/>
                </a:lnTo>
                <a:cubicBezTo>
                  <a:pt x="2446020" y="1712595"/>
                  <a:pt x="2505075" y="1492250"/>
                  <a:pt x="2712085" y="1351280"/>
                </a:cubicBezTo>
                <a:cubicBezTo>
                  <a:pt x="2986405" y="1187450"/>
                  <a:pt x="3190240" y="1092835"/>
                  <a:pt x="3353435" y="931545"/>
                </a:cubicBezTo>
                <a:cubicBezTo>
                  <a:pt x="3387090" y="899160"/>
                  <a:pt x="3435985" y="841375"/>
                  <a:pt x="3463290" y="800735"/>
                </a:cubicBezTo>
                <a:lnTo>
                  <a:pt x="3463290" y="793115"/>
                </a:lnTo>
                <a:cubicBezTo>
                  <a:pt x="3435985" y="835025"/>
                  <a:pt x="3404235" y="874395"/>
                  <a:pt x="3367405" y="911860"/>
                </a:cubicBezTo>
                <a:cubicBezTo>
                  <a:pt x="3105785" y="1174750"/>
                  <a:pt x="2753360" y="1279525"/>
                  <a:pt x="2623185" y="1420495"/>
                </a:cubicBezTo>
                <a:close/>
                <a:moveTo>
                  <a:pt x="1972310" y="828040"/>
                </a:moveTo>
                <a:cubicBezTo>
                  <a:pt x="2436495" y="657860"/>
                  <a:pt x="2807970" y="466725"/>
                  <a:pt x="3048635" y="86360"/>
                </a:cubicBezTo>
                <a:cubicBezTo>
                  <a:pt x="3065145" y="59055"/>
                  <a:pt x="3082290" y="29210"/>
                  <a:pt x="3096895" y="0"/>
                </a:cubicBezTo>
                <a:lnTo>
                  <a:pt x="3093085" y="0"/>
                </a:lnTo>
                <a:cubicBezTo>
                  <a:pt x="2957830" y="265430"/>
                  <a:pt x="2732405" y="455930"/>
                  <a:pt x="2500630" y="588645"/>
                </a:cubicBezTo>
                <a:cubicBezTo>
                  <a:pt x="2256155" y="735965"/>
                  <a:pt x="1951355" y="813435"/>
                  <a:pt x="1774190" y="919480"/>
                </a:cubicBezTo>
                <a:cubicBezTo>
                  <a:pt x="1456055" y="1096645"/>
                  <a:pt x="1190625" y="1390650"/>
                  <a:pt x="1158240" y="1818005"/>
                </a:cubicBezTo>
                <a:cubicBezTo>
                  <a:pt x="1154430" y="1866900"/>
                  <a:pt x="1155065" y="1910080"/>
                  <a:pt x="1156970" y="1947545"/>
                </a:cubicBezTo>
                <a:lnTo>
                  <a:pt x="1160145" y="1947545"/>
                </a:lnTo>
                <a:cubicBezTo>
                  <a:pt x="1158240" y="1858010"/>
                  <a:pt x="1160145" y="1727200"/>
                  <a:pt x="1205865" y="1583690"/>
                </a:cubicBezTo>
                <a:cubicBezTo>
                  <a:pt x="1322070" y="1214120"/>
                  <a:pt x="1614170" y="977265"/>
                  <a:pt x="1972310" y="828040"/>
                </a:cubicBezTo>
                <a:close/>
                <a:moveTo>
                  <a:pt x="1971040" y="947420"/>
                </a:moveTo>
                <a:cubicBezTo>
                  <a:pt x="2067560" y="890905"/>
                  <a:pt x="2186940" y="847090"/>
                  <a:pt x="2293620" y="798195"/>
                </a:cubicBezTo>
                <a:cubicBezTo>
                  <a:pt x="2665730" y="626745"/>
                  <a:pt x="2989580" y="395605"/>
                  <a:pt x="3168650" y="33020"/>
                </a:cubicBezTo>
                <a:cubicBezTo>
                  <a:pt x="3176270" y="17780"/>
                  <a:pt x="3181350" y="6985"/>
                  <a:pt x="3184525" y="0"/>
                </a:cubicBezTo>
                <a:lnTo>
                  <a:pt x="3180715" y="0"/>
                </a:lnTo>
                <a:cubicBezTo>
                  <a:pt x="3176905" y="6985"/>
                  <a:pt x="3171825" y="17780"/>
                  <a:pt x="3166110" y="30480"/>
                </a:cubicBezTo>
                <a:cubicBezTo>
                  <a:pt x="2983865" y="397510"/>
                  <a:pt x="2661920" y="624205"/>
                  <a:pt x="2289175" y="796290"/>
                </a:cubicBezTo>
                <a:cubicBezTo>
                  <a:pt x="2149475" y="857250"/>
                  <a:pt x="2000250" y="916305"/>
                  <a:pt x="1886585" y="994410"/>
                </a:cubicBezTo>
                <a:cubicBezTo>
                  <a:pt x="1590675" y="1186180"/>
                  <a:pt x="1392555" y="1485900"/>
                  <a:pt x="1412875" y="1878330"/>
                </a:cubicBezTo>
                <a:cubicBezTo>
                  <a:pt x="1414780" y="1894205"/>
                  <a:pt x="1415415" y="1929765"/>
                  <a:pt x="1418590" y="1948180"/>
                </a:cubicBezTo>
                <a:lnTo>
                  <a:pt x="1422400" y="1948180"/>
                </a:lnTo>
                <a:cubicBezTo>
                  <a:pt x="1412240" y="1864360"/>
                  <a:pt x="1408430" y="1748155"/>
                  <a:pt x="1435735" y="1619250"/>
                </a:cubicBezTo>
                <a:cubicBezTo>
                  <a:pt x="1503045" y="1313180"/>
                  <a:pt x="1708150" y="1095375"/>
                  <a:pt x="1971040" y="947420"/>
                </a:cubicBezTo>
                <a:close/>
                <a:moveTo>
                  <a:pt x="1554480" y="1637030"/>
                </a:moveTo>
                <a:cubicBezTo>
                  <a:pt x="1603375" y="1340485"/>
                  <a:pt x="1789430" y="1125855"/>
                  <a:pt x="2037715" y="977265"/>
                </a:cubicBezTo>
                <a:cubicBezTo>
                  <a:pt x="2134235" y="917575"/>
                  <a:pt x="2256790" y="870585"/>
                  <a:pt x="2361565" y="817880"/>
                </a:cubicBezTo>
                <a:cubicBezTo>
                  <a:pt x="2733040" y="634365"/>
                  <a:pt x="3058795" y="388620"/>
                  <a:pt x="3228340" y="4445"/>
                </a:cubicBezTo>
                <a:cubicBezTo>
                  <a:pt x="3229610" y="2540"/>
                  <a:pt x="3230245" y="1270"/>
                  <a:pt x="3230245" y="0"/>
                </a:cubicBezTo>
                <a:lnTo>
                  <a:pt x="3226435" y="0"/>
                </a:lnTo>
                <a:cubicBezTo>
                  <a:pt x="3226435" y="635"/>
                  <a:pt x="3225800" y="1270"/>
                  <a:pt x="3225165" y="1905"/>
                </a:cubicBezTo>
                <a:cubicBezTo>
                  <a:pt x="3078480" y="334010"/>
                  <a:pt x="2821305" y="553085"/>
                  <a:pt x="2538095" y="718820"/>
                </a:cubicBezTo>
                <a:cubicBezTo>
                  <a:pt x="2364740" y="826135"/>
                  <a:pt x="2113915" y="909320"/>
                  <a:pt x="1950720" y="1028700"/>
                </a:cubicBezTo>
                <a:cubicBezTo>
                  <a:pt x="1670685" y="1224280"/>
                  <a:pt x="1504315" y="1520825"/>
                  <a:pt x="1544320" y="1893570"/>
                </a:cubicBezTo>
                <a:cubicBezTo>
                  <a:pt x="1546860" y="1912620"/>
                  <a:pt x="1548765" y="1931670"/>
                  <a:pt x="1551940" y="1947545"/>
                </a:cubicBezTo>
                <a:lnTo>
                  <a:pt x="1555750" y="1947545"/>
                </a:lnTo>
                <a:cubicBezTo>
                  <a:pt x="1542415" y="1866900"/>
                  <a:pt x="1534160" y="1758315"/>
                  <a:pt x="1554480" y="1637030"/>
                </a:cubicBezTo>
                <a:close/>
                <a:moveTo>
                  <a:pt x="2308860" y="741045"/>
                </a:moveTo>
                <a:cubicBezTo>
                  <a:pt x="2716530" y="551180"/>
                  <a:pt x="2980055" y="320040"/>
                  <a:pt x="3135630" y="8890"/>
                </a:cubicBezTo>
                <a:cubicBezTo>
                  <a:pt x="3138170" y="5080"/>
                  <a:pt x="3139440" y="1905"/>
                  <a:pt x="3140075" y="0"/>
                </a:cubicBezTo>
                <a:lnTo>
                  <a:pt x="3135630" y="0"/>
                </a:lnTo>
                <a:cubicBezTo>
                  <a:pt x="3133725" y="4445"/>
                  <a:pt x="3131820" y="8890"/>
                  <a:pt x="3129280" y="13335"/>
                </a:cubicBezTo>
                <a:cubicBezTo>
                  <a:pt x="2797175" y="662940"/>
                  <a:pt x="2082800" y="791210"/>
                  <a:pt x="1854200" y="942340"/>
                </a:cubicBezTo>
                <a:cubicBezTo>
                  <a:pt x="1511935" y="1137920"/>
                  <a:pt x="1272540" y="1458595"/>
                  <a:pt x="1283970" y="1891030"/>
                </a:cubicBezTo>
                <a:cubicBezTo>
                  <a:pt x="1285240" y="1904365"/>
                  <a:pt x="1285240" y="1932305"/>
                  <a:pt x="1287145" y="1947545"/>
                </a:cubicBezTo>
                <a:lnTo>
                  <a:pt x="1290955" y="1947545"/>
                </a:lnTo>
                <a:cubicBezTo>
                  <a:pt x="1283335" y="1860550"/>
                  <a:pt x="1284605" y="1736725"/>
                  <a:pt x="1320165" y="1601470"/>
                </a:cubicBezTo>
                <a:cubicBezTo>
                  <a:pt x="1487805" y="975360"/>
                  <a:pt x="2159000" y="822325"/>
                  <a:pt x="2308860" y="741045"/>
                </a:cubicBezTo>
                <a:close/>
                <a:moveTo>
                  <a:pt x="3157855" y="1948180"/>
                </a:moveTo>
                <a:lnTo>
                  <a:pt x="3164840" y="1948180"/>
                </a:lnTo>
                <a:cubicBezTo>
                  <a:pt x="3150870" y="1920240"/>
                  <a:pt x="3145790" y="1891665"/>
                  <a:pt x="3148965" y="1864995"/>
                </a:cubicBezTo>
                <a:cubicBezTo>
                  <a:pt x="3162300" y="1750060"/>
                  <a:pt x="3377565" y="1731645"/>
                  <a:pt x="3463290" y="1729740"/>
                </a:cubicBezTo>
                <a:lnTo>
                  <a:pt x="3463290" y="1722120"/>
                </a:lnTo>
                <a:cubicBezTo>
                  <a:pt x="3398520" y="1722755"/>
                  <a:pt x="3283585" y="1733550"/>
                  <a:pt x="3201035" y="1779270"/>
                </a:cubicBezTo>
                <a:cubicBezTo>
                  <a:pt x="3138170" y="1816735"/>
                  <a:pt x="3125470" y="1889760"/>
                  <a:pt x="3157855" y="1948180"/>
                </a:cubicBezTo>
                <a:close/>
                <a:moveTo>
                  <a:pt x="1674495" y="1654175"/>
                </a:moveTo>
                <a:cubicBezTo>
                  <a:pt x="1689735" y="1514475"/>
                  <a:pt x="1738630" y="1386205"/>
                  <a:pt x="1819910" y="1272540"/>
                </a:cubicBezTo>
                <a:cubicBezTo>
                  <a:pt x="1921510" y="1130300"/>
                  <a:pt x="2073275" y="1010920"/>
                  <a:pt x="2272665" y="916940"/>
                </a:cubicBezTo>
                <a:cubicBezTo>
                  <a:pt x="2694940" y="716915"/>
                  <a:pt x="2974340" y="501015"/>
                  <a:pt x="3150870" y="236855"/>
                </a:cubicBezTo>
                <a:cubicBezTo>
                  <a:pt x="3200400" y="163195"/>
                  <a:pt x="3242945" y="84455"/>
                  <a:pt x="3278505" y="0"/>
                </a:cubicBezTo>
                <a:lnTo>
                  <a:pt x="3270885" y="0"/>
                </a:lnTo>
                <a:cubicBezTo>
                  <a:pt x="3235325" y="83185"/>
                  <a:pt x="3194050" y="160655"/>
                  <a:pt x="3145155" y="233045"/>
                </a:cubicBezTo>
                <a:cubicBezTo>
                  <a:pt x="2968625" y="495935"/>
                  <a:pt x="2690495" y="711200"/>
                  <a:pt x="2269490" y="910590"/>
                </a:cubicBezTo>
                <a:cubicBezTo>
                  <a:pt x="2069465" y="1004570"/>
                  <a:pt x="1915795" y="1125220"/>
                  <a:pt x="1814195" y="1268730"/>
                </a:cubicBezTo>
                <a:cubicBezTo>
                  <a:pt x="1732280" y="1383665"/>
                  <a:pt x="1683385" y="1513205"/>
                  <a:pt x="1668145" y="1654175"/>
                </a:cubicBezTo>
                <a:cubicBezTo>
                  <a:pt x="1655445" y="1767840"/>
                  <a:pt x="1667510" y="1871345"/>
                  <a:pt x="1684020" y="1948180"/>
                </a:cubicBezTo>
                <a:lnTo>
                  <a:pt x="1691640" y="1948180"/>
                </a:lnTo>
                <a:cubicBezTo>
                  <a:pt x="1674495" y="1871345"/>
                  <a:pt x="1661795" y="1768475"/>
                  <a:pt x="1674495" y="1654175"/>
                </a:cubicBezTo>
                <a:close/>
                <a:moveTo>
                  <a:pt x="3234690" y="1948180"/>
                </a:moveTo>
                <a:lnTo>
                  <a:pt x="3238500" y="1948180"/>
                </a:lnTo>
                <a:cubicBezTo>
                  <a:pt x="3252470" y="1883410"/>
                  <a:pt x="3350260" y="1873885"/>
                  <a:pt x="3408680" y="1871980"/>
                </a:cubicBezTo>
                <a:cubicBezTo>
                  <a:pt x="3427095" y="1871980"/>
                  <a:pt x="3445510" y="1872615"/>
                  <a:pt x="3463925" y="1874520"/>
                </a:cubicBezTo>
                <a:lnTo>
                  <a:pt x="3463925" y="1870710"/>
                </a:lnTo>
                <a:cubicBezTo>
                  <a:pt x="3383280" y="1862455"/>
                  <a:pt x="3248025" y="1872615"/>
                  <a:pt x="3234690" y="1948180"/>
                </a:cubicBezTo>
                <a:close/>
                <a:moveTo>
                  <a:pt x="2327275" y="1084580"/>
                </a:moveTo>
                <a:cubicBezTo>
                  <a:pt x="2418715" y="1014095"/>
                  <a:pt x="2551430" y="943610"/>
                  <a:pt x="2642870" y="881380"/>
                </a:cubicBezTo>
                <a:cubicBezTo>
                  <a:pt x="2943860" y="686435"/>
                  <a:pt x="3207385" y="466725"/>
                  <a:pt x="3366135" y="136525"/>
                </a:cubicBezTo>
                <a:cubicBezTo>
                  <a:pt x="3387090" y="92710"/>
                  <a:pt x="3406775" y="47625"/>
                  <a:pt x="3424555" y="0"/>
                </a:cubicBezTo>
                <a:lnTo>
                  <a:pt x="3421380" y="0"/>
                </a:lnTo>
                <a:cubicBezTo>
                  <a:pt x="3363595" y="139700"/>
                  <a:pt x="3313430" y="241935"/>
                  <a:pt x="3231515" y="354330"/>
                </a:cubicBezTo>
                <a:cubicBezTo>
                  <a:pt x="2921000" y="781685"/>
                  <a:pt x="2419985" y="979170"/>
                  <a:pt x="2270760" y="1127125"/>
                </a:cubicBezTo>
                <a:cubicBezTo>
                  <a:pt x="2017395" y="1350010"/>
                  <a:pt x="1978660" y="1672590"/>
                  <a:pt x="2089785" y="1948180"/>
                </a:cubicBezTo>
                <a:lnTo>
                  <a:pt x="2092325" y="1948180"/>
                </a:lnTo>
                <a:cubicBezTo>
                  <a:pt x="2087880" y="1934210"/>
                  <a:pt x="2078990" y="1915795"/>
                  <a:pt x="2076450" y="1904365"/>
                </a:cubicBezTo>
                <a:cubicBezTo>
                  <a:pt x="1978660" y="1590675"/>
                  <a:pt x="2051050" y="1298575"/>
                  <a:pt x="2327275" y="1084580"/>
                </a:cubicBezTo>
                <a:close/>
                <a:moveTo>
                  <a:pt x="1792605" y="1671955"/>
                </a:moveTo>
                <a:cubicBezTo>
                  <a:pt x="1808480" y="1379855"/>
                  <a:pt x="1968500" y="1165860"/>
                  <a:pt x="2209800" y="1012825"/>
                </a:cubicBezTo>
                <a:cubicBezTo>
                  <a:pt x="2237740" y="995045"/>
                  <a:pt x="2266950" y="977900"/>
                  <a:pt x="2298065" y="961390"/>
                </a:cubicBezTo>
                <a:cubicBezTo>
                  <a:pt x="2527935" y="845185"/>
                  <a:pt x="2729230" y="721360"/>
                  <a:pt x="2878455" y="596900"/>
                </a:cubicBezTo>
                <a:cubicBezTo>
                  <a:pt x="3065145" y="441960"/>
                  <a:pt x="3227705" y="247650"/>
                  <a:pt x="3322955" y="635"/>
                </a:cubicBezTo>
                <a:lnTo>
                  <a:pt x="3320415" y="635"/>
                </a:lnTo>
                <a:cubicBezTo>
                  <a:pt x="3312795" y="18415"/>
                  <a:pt x="3305810" y="35560"/>
                  <a:pt x="3298190" y="52705"/>
                </a:cubicBezTo>
                <a:cubicBezTo>
                  <a:pt x="3018155" y="677545"/>
                  <a:pt x="2368550" y="890270"/>
                  <a:pt x="2169160" y="1035685"/>
                </a:cubicBezTo>
                <a:cubicBezTo>
                  <a:pt x="1931035" y="1199515"/>
                  <a:pt x="1776095" y="1435100"/>
                  <a:pt x="1789430" y="1753870"/>
                </a:cubicBezTo>
                <a:cubicBezTo>
                  <a:pt x="1792605" y="1828165"/>
                  <a:pt x="1805305" y="1894205"/>
                  <a:pt x="1819275" y="1948180"/>
                </a:cubicBezTo>
                <a:lnTo>
                  <a:pt x="1822450" y="1948180"/>
                </a:lnTo>
                <a:cubicBezTo>
                  <a:pt x="1805940" y="1875790"/>
                  <a:pt x="1786255" y="1778635"/>
                  <a:pt x="1792605" y="1671955"/>
                </a:cubicBezTo>
                <a:close/>
                <a:moveTo>
                  <a:pt x="2221865" y="1081405"/>
                </a:moveTo>
                <a:cubicBezTo>
                  <a:pt x="2267585" y="1045845"/>
                  <a:pt x="2317750" y="1012825"/>
                  <a:pt x="2373630" y="981710"/>
                </a:cubicBezTo>
                <a:cubicBezTo>
                  <a:pt x="2930525" y="671830"/>
                  <a:pt x="3201670" y="422910"/>
                  <a:pt x="3371850" y="4445"/>
                </a:cubicBezTo>
                <a:cubicBezTo>
                  <a:pt x="3372485" y="2540"/>
                  <a:pt x="3373120" y="1270"/>
                  <a:pt x="3373755" y="0"/>
                </a:cubicBezTo>
                <a:lnTo>
                  <a:pt x="3369310" y="0"/>
                </a:lnTo>
                <a:cubicBezTo>
                  <a:pt x="3368675" y="1270"/>
                  <a:pt x="3368040" y="3175"/>
                  <a:pt x="3367405" y="4445"/>
                </a:cubicBezTo>
                <a:cubicBezTo>
                  <a:pt x="3084830" y="725170"/>
                  <a:pt x="2369185" y="915035"/>
                  <a:pt x="2157095" y="1131570"/>
                </a:cubicBezTo>
                <a:cubicBezTo>
                  <a:pt x="1911350" y="1354455"/>
                  <a:pt x="1860550" y="1665605"/>
                  <a:pt x="1953895" y="1948180"/>
                </a:cubicBezTo>
                <a:lnTo>
                  <a:pt x="1956435" y="1948180"/>
                </a:lnTo>
                <a:cubicBezTo>
                  <a:pt x="1951990" y="1934210"/>
                  <a:pt x="1947545" y="1918970"/>
                  <a:pt x="1943735" y="1903095"/>
                </a:cubicBezTo>
                <a:cubicBezTo>
                  <a:pt x="1861820" y="1584325"/>
                  <a:pt x="1948815" y="1292860"/>
                  <a:pt x="2221865" y="1081405"/>
                </a:cubicBezTo>
                <a:close/>
              </a:path>
            </a:pathLst>
          </a:custGeom>
          <a:gradFill>
            <a:gsLst>
              <a:gs pos="0">
                <a:srgbClr val="ECF7EB">
                  <a:alpha val="14901"/>
                </a:srgbClr>
              </a:gs>
              <a:gs pos="100000">
                <a:srgbClr val="C7E6D9">
                  <a:alpha val="14901"/>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 name="Google Shape;25;p4"/>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accent3"/>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accent3"/>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accent3"/>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accent3"/>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accent3"/>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accent3"/>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accent3"/>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accent3"/>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accent3"/>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6" name="Shape 26"/>
        <p:cNvGrpSpPr/>
        <p:nvPr/>
      </p:nvGrpSpPr>
      <p:grpSpPr>
        <a:xfrm>
          <a:off x="0" y="0"/>
          <a:ext cx="0" cy="0"/>
          <a:chOff x="0" y="0"/>
          <a:chExt cx="0" cy="0"/>
        </a:xfrm>
      </p:grpSpPr>
      <p:sp>
        <p:nvSpPr>
          <p:cNvPr id="27" name="Google Shape;27;p5"/>
          <p:cNvSpPr/>
          <p:nvPr/>
        </p:nvSpPr>
        <p:spPr>
          <a:xfrm>
            <a:off x="0" y="0"/>
            <a:ext cx="9146436" cy="5144872"/>
          </a:xfrm>
          <a:custGeom>
            <a:rect b="b" l="l" r="r" t="t"/>
            <a:pathLst>
              <a:path extrusionOk="0" h="1948815" w="3464559">
                <a:moveTo>
                  <a:pt x="1350645" y="323850"/>
                </a:moveTo>
                <a:cubicBezTo>
                  <a:pt x="1470660" y="227965"/>
                  <a:pt x="1571625" y="119380"/>
                  <a:pt x="1652905" y="0"/>
                </a:cubicBezTo>
                <a:lnTo>
                  <a:pt x="1648460" y="0"/>
                </a:lnTo>
                <a:cubicBezTo>
                  <a:pt x="1567815" y="118110"/>
                  <a:pt x="1466850" y="225425"/>
                  <a:pt x="1348105" y="320675"/>
                </a:cubicBezTo>
                <a:cubicBezTo>
                  <a:pt x="1200785" y="438785"/>
                  <a:pt x="1024255" y="537845"/>
                  <a:pt x="821690" y="617220"/>
                </a:cubicBezTo>
                <a:lnTo>
                  <a:pt x="821690" y="614680"/>
                </a:lnTo>
                <a:lnTo>
                  <a:pt x="819785" y="614680"/>
                </a:lnTo>
                <a:lnTo>
                  <a:pt x="819785" y="617855"/>
                </a:lnTo>
                <a:cubicBezTo>
                  <a:pt x="733425" y="651510"/>
                  <a:pt x="641985" y="681990"/>
                  <a:pt x="545465" y="708025"/>
                </a:cubicBezTo>
                <a:cubicBezTo>
                  <a:pt x="339725" y="764540"/>
                  <a:pt x="157480" y="836295"/>
                  <a:pt x="0" y="920115"/>
                </a:cubicBezTo>
                <a:lnTo>
                  <a:pt x="0" y="924560"/>
                </a:lnTo>
                <a:cubicBezTo>
                  <a:pt x="156845" y="840105"/>
                  <a:pt x="339725" y="768350"/>
                  <a:pt x="546100" y="711200"/>
                </a:cubicBezTo>
                <a:cubicBezTo>
                  <a:pt x="869315" y="623570"/>
                  <a:pt x="1139190" y="493395"/>
                  <a:pt x="1350645" y="323850"/>
                </a:cubicBezTo>
                <a:close/>
                <a:moveTo>
                  <a:pt x="563880" y="563245"/>
                </a:moveTo>
                <a:cubicBezTo>
                  <a:pt x="876935" y="437515"/>
                  <a:pt x="1130935" y="260350"/>
                  <a:pt x="1301115" y="0"/>
                </a:cubicBezTo>
                <a:lnTo>
                  <a:pt x="1296670" y="0"/>
                </a:lnTo>
                <a:cubicBezTo>
                  <a:pt x="1239520" y="86995"/>
                  <a:pt x="1173480" y="164465"/>
                  <a:pt x="1093470" y="237490"/>
                </a:cubicBezTo>
                <a:cubicBezTo>
                  <a:pt x="681990" y="601345"/>
                  <a:pt x="365125" y="581660"/>
                  <a:pt x="1270" y="782320"/>
                </a:cubicBezTo>
                <a:lnTo>
                  <a:pt x="1270" y="784860"/>
                </a:lnTo>
                <a:cubicBezTo>
                  <a:pt x="22225" y="775335"/>
                  <a:pt x="47625" y="760095"/>
                  <a:pt x="69850" y="751205"/>
                </a:cubicBezTo>
                <a:cubicBezTo>
                  <a:pt x="214630" y="679450"/>
                  <a:pt x="389255" y="628650"/>
                  <a:pt x="563880" y="563245"/>
                </a:cubicBezTo>
                <a:close/>
                <a:moveTo>
                  <a:pt x="1266190" y="295910"/>
                </a:moveTo>
                <a:cubicBezTo>
                  <a:pt x="1372235" y="207645"/>
                  <a:pt x="1462405" y="108585"/>
                  <a:pt x="1534795" y="0"/>
                </a:cubicBezTo>
                <a:lnTo>
                  <a:pt x="1530350" y="0"/>
                </a:lnTo>
                <a:cubicBezTo>
                  <a:pt x="1457960" y="107315"/>
                  <a:pt x="1369060" y="205740"/>
                  <a:pt x="1263650" y="293370"/>
                </a:cubicBezTo>
                <a:cubicBezTo>
                  <a:pt x="1064895" y="459105"/>
                  <a:pt x="808355" y="588010"/>
                  <a:pt x="500380" y="677545"/>
                </a:cubicBezTo>
                <a:cubicBezTo>
                  <a:pt x="313055" y="732155"/>
                  <a:pt x="146685" y="797560"/>
                  <a:pt x="635" y="874395"/>
                </a:cubicBezTo>
                <a:lnTo>
                  <a:pt x="635" y="878840"/>
                </a:lnTo>
                <a:cubicBezTo>
                  <a:pt x="146050" y="802005"/>
                  <a:pt x="313055" y="735965"/>
                  <a:pt x="501015" y="681355"/>
                </a:cubicBezTo>
                <a:cubicBezTo>
                  <a:pt x="810260" y="591820"/>
                  <a:pt x="1067435" y="462280"/>
                  <a:pt x="1266190" y="295910"/>
                </a:cubicBezTo>
                <a:close/>
                <a:moveTo>
                  <a:pt x="1181735" y="268605"/>
                </a:moveTo>
                <a:cubicBezTo>
                  <a:pt x="1274445" y="187325"/>
                  <a:pt x="1353820" y="97790"/>
                  <a:pt x="1417955" y="635"/>
                </a:cubicBezTo>
                <a:lnTo>
                  <a:pt x="1413510" y="635"/>
                </a:lnTo>
                <a:cubicBezTo>
                  <a:pt x="1349375" y="97155"/>
                  <a:pt x="1271270" y="186055"/>
                  <a:pt x="1179195" y="266065"/>
                </a:cubicBezTo>
                <a:cubicBezTo>
                  <a:pt x="992505" y="428625"/>
                  <a:pt x="748665" y="556895"/>
                  <a:pt x="454660" y="646430"/>
                </a:cubicBezTo>
                <a:cubicBezTo>
                  <a:pt x="286385" y="697865"/>
                  <a:pt x="135255" y="758825"/>
                  <a:pt x="1270" y="828675"/>
                </a:cubicBezTo>
                <a:lnTo>
                  <a:pt x="1270" y="833120"/>
                </a:lnTo>
                <a:cubicBezTo>
                  <a:pt x="135255" y="763270"/>
                  <a:pt x="287020" y="702310"/>
                  <a:pt x="455930" y="650875"/>
                </a:cubicBezTo>
                <a:cubicBezTo>
                  <a:pt x="750570" y="560070"/>
                  <a:pt x="994410" y="431800"/>
                  <a:pt x="1181735" y="268605"/>
                </a:cubicBezTo>
                <a:close/>
                <a:moveTo>
                  <a:pt x="887095" y="709930"/>
                </a:moveTo>
                <a:cubicBezTo>
                  <a:pt x="1308735" y="560070"/>
                  <a:pt x="1671320" y="327660"/>
                  <a:pt x="1918335" y="0"/>
                </a:cubicBezTo>
                <a:lnTo>
                  <a:pt x="1917700" y="0"/>
                </a:lnTo>
                <a:cubicBezTo>
                  <a:pt x="1600835" y="387985"/>
                  <a:pt x="1281430" y="566420"/>
                  <a:pt x="759460" y="755650"/>
                </a:cubicBezTo>
                <a:cubicBezTo>
                  <a:pt x="450215" y="887095"/>
                  <a:pt x="194310" y="1075690"/>
                  <a:pt x="1270" y="1319530"/>
                </a:cubicBezTo>
                <a:lnTo>
                  <a:pt x="1270" y="1324610"/>
                </a:lnTo>
                <a:cubicBezTo>
                  <a:pt x="26670" y="1292860"/>
                  <a:pt x="53340" y="1261745"/>
                  <a:pt x="80645" y="1231265"/>
                </a:cubicBezTo>
                <a:cubicBezTo>
                  <a:pt x="292735" y="1000125"/>
                  <a:pt x="561975" y="826135"/>
                  <a:pt x="887095" y="709930"/>
                </a:cubicBezTo>
                <a:close/>
                <a:moveTo>
                  <a:pt x="1034415" y="693420"/>
                </a:moveTo>
                <a:cubicBezTo>
                  <a:pt x="1431290" y="529590"/>
                  <a:pt x="1752600" y="296545"/>
                  <a:pt x="1990725" y="0"/>
                </a:cubicBezTo>
                <a:lnTo>
                  <a:pt x="1986280" y="0"/>
                </a:lnTo>
                <a:cubicBezTo>
                  <a:pt x="1748790" y="294640"/>
                  <a:pt x="1428750" y="527050"/>
                  <a:pt x="1033145" y="689610"/>
                </a:cubicBezTo>
                <a:cubicBezTo>
                  <a:pt x="657860" y="844550"/>
                  <a:pt x="353060" y="1085850"/>
                  <a:pt x="126365" y="1406525"/>
                </a:cubicBezTo>
                <a:cubicBezTo>
                  <a:pt x="78740" y="1473835"/>
                  <a:pt x="36830" y="1541145"/>
                  <a:pt x="635" y="1606550"/>
                </a:cubicBezTo>
                <a:lnTo>
                  <a:pt x="635" y="1614170"/>
                </a:lnTo>
                <a:cubicBezTo>
                  <a:pt x="37465" y="1547495"/>
                  <a:pt x="80010" y="1478280"/>
                  <a:pt x="128905" y="1409065"/>
                </a:cubicBezTo>
                <a:cubicBezTo>
                  <a:pt x="355600" y="1089025"/>
                  <a:pt x="660400" y="847725"/>
                  <a:pt x="1034415" y="693420"/>
                </a:cubicBezTo>
                <a:close/>
                <a:moveTo>
                  <a:pt x="1438275" y="353060"/>
                </a:moveTo>
                <a:cubicBezTo>
                  <a:pt x="1572895" y="249555"/>
                  <a:pt x="1685925" y="131445"/>
                  <a:pt x="1776730" y="0"/>
                </a:cubicBezTo>
                <a:lnTo>
                  <a:pt x="1767840" y="0"/>
                </a:lnTo>
                <a:cubicBezTo>
                  <a:pt x="1678305" y="128905"/>
                  <a:pt x="1566545" y="245110"/>
                  <a:pt x="1433195" y="347345"/>
                </a:cubicBezTo>
                <a:cubicBezTo>
                  <a:pt x="1210310" y="518795"/>
                  <a:pt x="927735" y="650240"/>
                  <a:pt x="593090" y="737870"/>
                </a:cubicBezTo>
                <a:cubicBezTo>
                  <a:pt x="367665" y="796925"/>
                  <a:pt x="168910" y="873760"/>
                  <a:pt x="1270" y="965835"/>
                </a:cubicBezTo>
                <a:lnTo>
                  <a:pt x="1270" y="974090"/>
                </a:lnTo>
                <a:cubicBezTo>
                  <a:pt x="169545" y="880745"/>
                  <a:pt x="368300" y="803910"/>
                  <a:pt x="595630" y="744220"/>
                </a:cubicBezTo>
                <a:cubicBezTo>
                  <a:pt x="930910" y="657225"/>
                  <a:pt x="1214120" y="525145"/>
                  <a:pt x="1438275" y="353060"/>
                </a:cubicBezTo>
                <a:close/>
                <a:moveTo>
                  <a:pt x="695325" y="995680"/>
                </a:moveTo>
                <a:cubicBezTo>
                  <a:pt x="805815" y="899795"/>
                  <a:pt x="927735" y="814705"/>
                  <a:pt x="1057275" y="742315"/>
                </a:cubicBezTo>
                <a:cubicBezTo>
                  <a:pt x="1138555" y="695325"/>
                  <a:pt x="1245870" y="649605"/>
                  <a:pt x="1348740" y="590550"/>
                </a:cubicBezTo>
                <a:cubicBezTo>
                  <a:pt x="1663700" y="412750"/>
                  <a:pt x="1922145" y="182245"/>
                  <a:pt x="2059305" y="635"/>
                </a:cubicBezTo>
                <a:lnTo>
                  <a:pt x="2058035" y="635"/>
                </a:lnTo>
                <a:cubicBezTo>
                  <a:pt x="1818005" y="282575"/>
                  <a:pt x="1549400" y="500380"/>
                  <a:pt x="1106805" y="711200"/>
                </a:cubicBezTo>
                <a:cubicBezTo>
                  <a:pt x="889635" y="825500"/>
                  <a:pt x="697230" y="972185"/>
                  <a:pt x="532130" y="1148080"/>
                </a:cubicBezTo>
                <a:cubicBezTo>
                  <a:pt x="287655" y="1404620"/>
                  <a:pt x="114300" y="1727835"/>
                  <a:pt x="21590" y="1948815"/>
                </a:cubicBezTo>
                <a:lnTo>
                  <a:pt x="22225" y="1948815"/>
                </a:lnTo>
                <a:cubicBezTo>
                  <a:pt x="190500" y="1590040"/>
                  <a:pt x="362585" y="1285875"/>
                  <a:pt x="695325" y="995680"/>
                </a:cubicBezTo>
                <a:close/>
                <a:moveTo>
                  <a:pt x="1011555" y="213995"/>
                </a:moveTo>
                <a:cubicBezTo>
                  <a:pt x="1079500" y="147955"/>
                  <a:pt x="1137920" y="76835"/>
                  <a:pt x="1186815" y="0"/>
                </a:cubicBezTo>
                <a:lnTo>
                  <a:pt x="1177925" y="0"/>
                </a:lnTo>
                <a:cubicBezTo>
                  <a:pt x="1130300" y="74295"/>
                  <a:pt x="1072515" y="144145"/>
                  <a:pt x="1006475" y="208915"/>
                </a:cubicBezTo>
                <a:cubicBezTo>
                  <a:pt x="844550" y="365760"/>
                  <a:pt x="626745" y="491490"/>
                  <a:pt x="360045" y="581660"/>
                </a:cubicBezTo>
                <a:cubicBezTo>
                  <a:pt x="230505" y="626110"/>
                  <a:pt x="110490" y="676275"/>
                  <a:pt x="1270" y="731520"/>
                </a:cubicBezTo>
                <a:lnTo>
                  <a:pt x="1270" y="739775"/>
                </a:lnTo>
                <a:cubicBezTo>
                  <a:pt x="111125" y="683895"/>
                  <a:pt x="231140" y="633730"/>
                  <a:pt x="362585" y="588645"/>
                </a:cubicBezTo>
                <a:cubicBezTo>
                  <a:pt x="629920" y="497840"/>
                  <a:pt x="848360" y="371475"/>
                  <a:pt x="1011555" y="213995"/>
                </a:cubicBezTo>
                <a:close/>
                <a:moveTo>
                  <a:pt x="169545" y="0"/>
                </a:moveTo>
                <a:lnTo>
                  <a:pt x="165100" y="0"/>
                </a:lnTo>
                <a:cubicBezTo>
                  <a:pt x="124460" y="67310"/>
                  <a:pt x="69215" y="129540"/>
                  <a:pt x="635" y="186055"/>
                </a:cubicBezTo>
                <a:lnTo>
                  <a:pt x="635" y="191135"/>
                </a:lnTo>
                <a:cubicBezTo>
                  <a:pt x="76200" y="130175"/>
                  <a:pt x="130810" y="65405"/>
                  <a:pt x="169545" y="0"/>
                </a:cubicBezTo>
                <a:close/>
                <a:moveTo>
                  <a:pt x="923290" y="184785"/>
                </a:moveTo>
                <a:cubicBezTo>
                  <a:pt x="979805" y="127000"/>
                  <a:pt x="1028065" y="65405"/>
                  <a:pt x="1068705" y="0"/>
                </a:cubicBezTo>
                <a:lnTo>
                  <a:pt x="1064260" y="0"/>
                </a:lnTo>
                <a:cubicBezTo>
                  <a:pt x="1023620" y="64770"/>
                  <a:pt x="975995" y="125730"/>
                  <a:pt x="920750" y="182245"/>
                </a:cubicBezTo>
                <a:cubicBezTo>
                  <a:pt x="770255" y="336550"/>
                  <a:pt x="565785" y="461010"/>
                  <a:pt x="312420" y="552450"/>
                </a:cubicBezTo>
                <a:cubicBezTo>
                  <a:pt x="200660" y="593090"/>
                  <a:pt x="97155" y="637540"/>
                  <a:pt x="1270" y="685800"/>
                </a:cubicBezTo>
                <a:lnTo>
                  <a:pt x="1270" y="689610"/>
                </a:lnTo>
                <a:cubicBezTo>
                  <a:pt x="97155" y="641350"/>
                  <a:pt x="201295" y="596900"/>
                  <a:pt x="313690" y="556260"/>
                </a:cubicBezTo>
                <a:cubicBezTo>
                  <a:pt x="567690" y="464185"/>
                  <a:pt x="772795" y="339725"/>
                  <a:pt x="923290" y="184785"/>
                </a:cubicBezTo>
                <a:close/>
                <a:moveTo>
                  <a:pt x="387350" y="3175"/>
                </a:moveTo>
                <a:cubicBezTo>
                  <a:pt x="387985" y="2540"/>
                  <a:pt x="388620" y="1270"/>
                  <a:pt x="388620" y="0"/>
                </a:cubicBezTo>
                <a:lnTo>
                  <a:pt x="384810" y="0"/>
                </a:lnTo>
                <a:cubicBezTo>
                  <a:pt x="307340" y="141605"/>
                  <a:pt x="180975" y="266065"/>
                  <a:pt x="1270" y="364490"/>
                </a:cubicBezTo>
                <a:lnTo>
                  <a:pt x="1270" y="368935"/>
                </a:lnTo>
                <a:cubicBezTo>
                  <a:pt x="180975" y="269875"/>
                  <a:pt x="310515" y="147320"/>
                  <a:pt x="387350" y="3175"/>
                </a:cubicBezTo>
                <a:close/>
                <a:moveTo>
                  <a:pt x="470535" y="50165"/>
                </a:moveTo>
                <a:cubicBezTo>
                  <a:pt x="479425" y="35560"/>
                  <a:pt x="491490" y="16510"/>
                  <a:pt x="500380" y="635"/>
                </a:cubicBezTo>
                <a:lnTo>
                  <a:pt x="496570" y="635"/>
                </a:lnTo>
                <a:cubicBezTo>
                  <a:pt x="495300" y="3175"/>
                  <a:pt x="494665" y="5080"/>
                  <a:pt x="493395" y="6985"/>
                </a:cubicBezTo>
                <a:cubicBezTo>
                  <a:pt x="399415" y="171450"/>
                  <a:pt x="258445" y="292735"/>
                  <a:pt x="55880" y="396875"/>
                </a:cubicBezTo>
                <a:cubicBezTo>
                  <a:pt x="46990" y="401320"/>
                  <a:pt x="19050" y="415290"/>
                  <a:pt x="1270" y="424815"/>
                </a:cubicBezTo>
                <a:lnTo>
                  <a:pt x="1270" y="429260"/>
                </a:lnTo>
                <a:cubicBezTo>
                  <a:pt x="215265" y="321945"/>
                  <a:pt x="361950" y="215265"/>
                  <a:pt x="470535" y="50165"/>
                </a:cubicBezTo>
                <a:close/>
                <a:moveTo>
                  <a:pt x="50165" y="0"/>
                </a:moveTo>
                <a:cubicBezTo>
                  <a:pt x="35560" y="20320"/>
                  <a:pt x="19685" y="39370"/>
                  <a:pt x="1270" y="59055"/>
                </a:cubicBezTo>
                <a:lnTo>
                  <a:pt x="1270" y="69850"/>
                </a:lnTo>
                <a:cubicBezTo>
                  <a:pt x="19685" y="50165"/>
                  <a:pt x="47625" y="17145"/>
                  <a:pt x="59055" y="0"/>
                </a:cubicBezTo>
                <a:lnTo>
                  <a:pt x="50165" y="0"/>
                </a:lnTo>
                <a:close/>
                <a:moveTo>
                  <a:pt x="1466215" y="580390"/>
                </a:moveTo>
                <a:cubicBezTo>
                  <a:pt x="1753235" y="398145"/>
                  <a:pt x="1974850" y="190500"/>
                  <a:pt x="2133600" y="0"/>
                </a:cubicBezTo>
                <a:lnTo>
                  <a:pt x="2124710" y="0"/>
                </a:lnTo>
                <a:cubicBezTo>
                  <a:pt x="2117725" y="8890"/>
                  <a:pt x="2110105" y="17780"/>
                  <a:pt x="2101850" y="26035"/>
                </a:cubicBezTo>
                <a:cubicBezTo>
                  <a:pt x="2078990" y="52070"/>
                  <a:pt x="2056130" y="77470"/>
                  <a:pt x="2031365" y="104140"/>
                </a:cubicBezTo>
                <a:cubicBezTo>
                  <a:pt x="1624965" y="528320"/>
                  <a:pt x="1378585" y="605155"/>
                  <a:pt x="1136015" y="774700"/>
                </a:cubicBezTo>
                <a:cubicBezTo>
                  <a:pt x="706120" y="1074420"/>
                  <a:pt x="433070" y="1480185"/>
                  <a:pt x="224790" y="1884680"/>
                </a:cubicBezTo>
                <a:cubicBezTo>
                  <a:pt x="219710" y="1897380"/>
                  <a:pt x="200025" y="1929765"/>
                  <a:pt x="191770" y="1947545"/>
                </a:cubicBezTo>
                <a:lnTo>
                  <a:pt x="200660" y="1947545"/>
                </a:lnTo>
                <a:cubicBezTo>
                  <a:pt x="203835" y="1941195"/>
                  <a:pt x="206375" y="1936115"/>
                  <a:pt x="209550" y="1929765"/>
                </a:cubicBezTo>
                <a:cubicBezTo>
                  <a:pt x="295275" y="1764665"/>
                  <a:pt x="409575" y="1546225"/>
                  <a:pt x="584200" y="1318895"/>
                </a:cubicBezTo>
                <a:cubicBezTo>
                  <a:pt x="897890" y="909955"/>
                  <a:pt x="1179830" y="748030"/>
                  <a:pt x="1466215" y="580390"/>
                </a:cubicBezTo>
                <a:close/>
                <a:moveTo>
                  <a:pt x="276860" y="0"/>
                </a:moveTo>
                <a:lnTo>
                  <a:pt x="274955" y="0"/>
                </a:lnTo>
                <a:cubicBezTo>
                  <a:pt x="209550" y="117475"/>
                  <a:pt x="131445" y="207010"/>
                  <a:pt x="1270" y="296545"/>
                </a:cubicBezTo>
                <a:lnTo>
                  <a:pt x="1270" y="301625"/>
                </a:lnTo>
                <a:cubicBezTo>
                  <a:pt x="9525" y="295910"/>
                  <a:pt x="17780" y="288290"/>
                  <a:pt x="19685" y="288290"/>
                </a:cubicBezTo>
                <a:cubicBezTo>
                  <a:pt x="130175" y="210185"/>
                  <a:pt x="235585" y="97790"/>
                  <a:pt x="276860" y="0"/>
                </a:cubicBezTo>
                <a:close/>
                <a:moveTo>
                  <a:pt x="835660" y="156845"/>
                </a:moveTo>
                <a:cubicBezTo>
                  <a:pt x="880745" y="107315"/>
                  <a:pt x="920115" y="55245"/>
                  <a:pt x="953770" y="0"/>
                </a:cubicBezTo>
                <a:lnTo>
                  <a:pt x="949325" y="0"/>
                </a:lnTo>
                <a:cubicBezTo>
                  <a:pt x="916305" y="53975"/>
                  <a:pt x="877570" y="106045"/>
                  <a:pt x="832485" y="154305"/>
                </a:cubicBezTo>
                <a:cubicBezTo>
                  <a:pt x="694690" y="305435"/>
                  <a:pt x="502920" y="429260"/>
                  <a:pt x="262890" y="520700"/>
                </a:cubicBezTo>
                <a:cubicBezTo>
                  <a:pt x="169545" y="556895"/>
                  <a:pt x="82550" y="594995"/>
                  <a:pt x="635" y="635635"/>
                </a:cubicBezTo>
                <a:lnTo>
                  <a:pt x="635" y="639445"/>
                </a:lnTo>
                <a:cubicBezTo>
                  <a:pt x="82550" y="598805"/>
                  <a:pt x="170180" y="560070"/>
                  <a:pt x="264160" y="523875"/>
                </a:cubicBezTo>
                <a:cubicBezTo>
                  <a:pt x="505460" y="432435"/>
                  <a:pt x="697230" y="308610"/>
                  <a:pt x="835660" y="156845"/>
                </a:cubicBezTo>
                <a:close/>
                <a:moveTo>
                  <a:pt x="326390" y="443865"/>
                </a:moveTo>
                <a:cubicBezTo>
                  <a:pt x="551815" y="333375"/>
                  <a:pt x="724535" y="191770"/>
                  <a:pt x="839470" y="635"/>
                </a:cubicBezTo>
                <a:lnTo>
                  <a:pt x="835025" y="635"/>
                </a:lnTo>
                <a:cubicBezTo>
                  <a:pt x="808355" y="45085"/>
                  <a:pt x="778510" y="86995"/>
                  <a:pt x="744220" y="127635"/>
                </a:cubicBezTo>
                <a:cubicBezTo>
                  <a:pt x="491490" y="415290"/>
                  <a:pt x="236855" y="465455"/>
                  <a:pt x="1270" y="586740"/>
                </a:cubicBezTo>
                <a:lnTo>
                  <a:pt x="1270" y="591185"/>
                </a:lnTo>
                <a:cubicBezTo>
                  <a:pt x="9525" y="586740"/>
                  <a:pt x="17780" y="581660"/>
                  <a:pt x="19050" y="582295"/>
                </a:cubicBezTo>
                <a:cubicBezTo>
                  <a:pt x="111125" y="534035"/>
                  <a:pt x="217805" y="495300"/>
                  <a:pt x="326390" y="443865"/>
                </a:cubicBezTo>
                <a:close/>
                <a:moveTo>
                  <a:pt x="720090" y="9525"/>
                </a:moveTo>
                <a:cubicBezTo>
                  <a:pt x="721995" y="6350"/>
                  <a:pt x="723900" y="3175"/>
                  <a:pt x="725805" y="0"/>
                </a:cubicBezTo>
                <a:lnTo>
                  <a:pt x="721360" y="0"/>
                </a:lnTo>
                <a:cubicBezTo>
                  <a:pt x="720090" y="2540"/>
                  <a:pt x="718820" y="5715"/>
                  <a:pt x="717550" y="6985"/>
                </a:cubicBezTo>
                <a:cubicBezTo>
                  <a:pt x="591185" y="213360"/>
                  <a:pt x="411480" y="346710"/>
                  <a:pt x="162560" y="458470"/>
                </a:cubicBezTo>
                <a:cubicBezTo>
                  <a:pt x="106680" y="483235"/>
                  <a:pt x="52705" y="508635"/>
                  <a:pt x="1905" y="534035"/>
                </a:cubicBezTo>
                <a:lnTo>
                  <a:pt x="1905" y="537845"/>
                </a:lnTo>
                <a:cubicBezTo>
                  <a:pt x="81280" y="497205"/>
                  <a:pt x="170180" y="461645"/>
                  <a:pt x="262890" y="414655"/>
                </a:cubicBezTo>
                <a:cubicBezTo>
                  <a:pt x="465455" y="309880"/>
                  <a:pt x="616585" y="180340"/>
                  <a:pt x="720090" y="9525"/>
                </a:cubicBezTo>
                <a:close/>
                <a:moveTo>
                  <a:pt x="614680" y="0"/>
                </a:moveTo>
                <a:lnTo>
                  <a:pt x="606425" y="0"/>
                </a:lnTo>
                <a:cubicBezTo>
                  <a:pt x="495935" y="188595"/>
                  <a:pt x="339090" y="314960"/>
                  <a:pt x="109220" y="426085"/>
                </a:cubicBezTo>
                <a:cubicBezTo>
                  <a:pt x="73025" y="443230"/>
                  <a:pt x="36195" y="461645"/>
                  <a:pt x="1905" y="478790"/>
                </a:cubicBezTo>
                <a:lnTo>
                  <a:pt x="1905" y="486410"/>
                </a:lnTo>
                <a:cubicBezTo>
                  <a:pt x="278765" y="358775"/>
                  <a:pt x="479425" y="235585"/>
                  <a:pt x="614680" y="0"/>
                </a:cubicBezTo>
                <a:close/>
                <a:moveTo>
                  <a:pt x="1824355" y="0"/>
                </a:moveTo>
                <a:lnTo>
                  <a:pt x="1823720" y="0"/>
                </a:lnTo>
                <a:cubicBezTo>
                  <a:pt x="1558290" y="338455"/>
                  <a:pt x="1213485" y="559435"/>
                  <a:pt x="800100" y="716915"/>
                </a:cubicBezTo>
                <a:cubicBezTo>
                  <a:pt x="541020" y="807720"/>
                  <a:pt x="360045" y="868680"/>
                  <a:pt x="172720" y="972820"/>
                </a:cubicBezTo>
                <a:cubicBezTo>
                  <a:pt x="111760" y="1006475"/>
                  <a:pt x="54610" y="1041400"/>
                  <a:pt x="1270" y="1077595"/>
                </a:cubicBezTo>
                <a:lnTo>
                  <a:pt x="1270" y="1082675"/>
                </a:lnTo>
                <a:cubicBezTo>
                  <a:pt x="373380" y="829945"/>
                  <a:pt x="685800" y="782320"/>
                  <a:pt x="965200" y="653415"/>
                </a:cubicBezTo>
                <a:cubicBezTo>
                  <a:pt x="1291590" y="508635"/>
                  <a:pt x="1622425" y="281940"/>
                  <a:pt x="1824355" y="0"/>
                </a:cubicBezTo>
                <a:close/>
                <a:moveTo>
                  <a:pt x="3088005" y="1196975"/>
                </a:moveTo>
                <a:cubicBezTo>
                  <a:pt x="2928620" y="1364615"/>
                  <a:pt x="2754630" y="1668780"/>
                  <a:pt x="2648585" y="1948180"/>
                </a:cubicBezTo>
                <a:lnTo>
                  <a:pt x="2651760" y="1948180"/>
                </a:lnTo>
                <a:cubicBezTo>
                  <a:pt x="2654935" y="1939925"/>
                  <a:pt x="2657475" y="1929130"/>
                  <a:pt x="2660015" y="1926590"/>
                </a:cubicBezTo>
                <a:cubicBezTo>
                  <a:pt x="2783205" y="1628140"/>
                  <a:pt x="2933700" y="1364615"/>
                  <a:pt x="3105785" y="1182370"/>
                </a:cubicBezTo>
                <a:cubicBezTo>
                  <a:pt x="3237865" y="1030605"/>
                  <a:pt x="3337560" y="915035"/>
                  <a:pt x="3463925" y="823595"/>
                </a:cubicBezTo>
                <a:lnTo>
                  <a:pt x="3463925" y="821055"/>
                </a:lnTo>
                <a:cubicBezTo>
                  <a:pt x="3336290" y="901065"/>
                  <a:pt x="3204210" y="1067435"/>
                  <a:pt x="3088005" y="1196975"/>
                </a:cubicBezTo>
                <a:close/>
                <a:moveTo>
                  <a:pt x="2788920" y="1948180"/>
                </a:moveTo>
                <a:lnTo>
                  <a:pt x="2792095" y="1948180"/>
                </a:lnTo>
                <a:cubicBezTo>
                  <a:pt x="2791460" y="1941195"/>
                  <a:pt x="2790825" y="1932940"/>
                  <a:pt x="2791460" y="1931670"/>
                </a:cubicBezTo>
                <a:cubicBezTo>
                  <a:pt x="2795905" y="1795780"/>
                  <a:pt x="2912110" y="1588135"/>
                  <a:pt x="3005455" y="1474470"/>
                </a:cubicBezTo>
                <a:cubicBezTo>
                  <a:pt x="3061970" y="1401445"/>
                  <a:pt x="3124835" y="1350645"/>
                  <a:pt x="3197860" y="1282700"/>
                </a:cubicBezTo>
                <a:cubicBezTo>
                  <a:pt x="3282315" y="1203960"/>
                  <a:pt x="3376930" y="1101090"/>
                  <a:pt x="3463925" y="1029970"/>
                </a:cubicBezTo>
                <a:lnTo>
                  <a:pt x="3463925" y="1025525"/>
                </a:lnTo>
                <a:cubicBezTo>
                  <a:pt x="3352165" y="1114425"/>
                  <a:pt x="3239135" y="1247775"/>
                  <a:pt x="3118485" y="1350010"/>
                </a:cubicBezTo>
                <a:cubicBezTo>
                  <a:pt x="2976245" y="1468755"/>
                  <a:pt x="2780665" y="1771650"/>
                  <a:pt x="2788920" y="1948180"/>
                </a:cubicBezTo>
                <a:close/>
                <a:moveTo>
                  <a:pt x="2927350" y="1948180"/>
                </a:moveTo>
                <a:lnTo>
                  <a:pt x="2930525" y="1948180"/>
                </a:lnTo>
                <a:cubicBezTo>
                  <a:pt x="2929890" y="1945640"/>
                  <a:pt x="2929890" y="1943100"/>
                  <a:pt x="2929890" y="1942465"/>
                </a:cubicBezTo>
                <a:cubicBezTo>
                  <a:pt x="2922270" y="1795780"/>
                  <a:pt x="3029585" y="1597025"/>
                  <a:pt x="3142615" y="1498600"/>
                </a:cubicBezTo>
                <a:cubicBezTo>
                  <a:pt x="3179445" y="1463675"/>
                  <a:pt x="3228975" y="1437640"/>
                  <a:pt x="3282315" y="1398905"/>
                </a:cubicBezTo>
                <a:cubicBezTo>
                  <a:pt x="3355975" y="1344295"/>
                  <a:pt x="3408045" y="1299845"/>
                  <a:pt x="3463925" y="1249045"/>
                </a:cubicBezTo>
                <a:lnTo>
                  <a:pt x="3463925" y="1244600"/>
                </a:lnTo>
                <a:cubicBezTo>
                  <a:pt x="3388360" y="1311275"/>
                  <a:pt x="3317875" y="1376045"/>
                  <a:pt x="3207385" y="1445260"/>
                </a:cubicBezTo>
                <a:cubicBezTo>
                  <a:pt x="3057525" y="1534795"/>
                  <a:pt x="2915285" y="1775460"/>
                  <a:pt x="2927350" y="1948180"/>
                </a:cubicBezTo>
                <a:close/>
                <a:moveTo>
                  <a:pt x="3366135" y="1639570"/>
                </a:moveTo>
                <a:cubicBezTo>
                  <a:pt x="3312795" y="1656715"/>
                  <a:pt x="3267710" y="1693545"/>
                  <a:pt x="3234055" y="1746885"/>
                </a:cubicBezTo>
                <a:cubicBezTo>
                  <a:pt x="3197225" y="1805940"/>
                  <a:pt x="3180715" y="1878965"/>
                  <a:pt x="3187700" y="1947545"/>
                </a:cubicBezTo>
                <a:lnTo>
                  <a:pt x="3194685" y="1947545"/>
                </a:lnTo>
                <a:cubicBezTo>
                  <a:pt x="3194050" y="1945640"/>
                  <a:pt x="3194050" y="1944370"/>
                  <a:pt x="3194685" y="1942465"/>
                </a:cubicBezTo>
                <a:cubicBezTo>
                  <a:pt x="3183255" y="1792605"/>
                  <a:pt x="3274060" y="1646555"/>
                  <a:pt x="3428365" y="1633220"/>
                </a:cubicBezTo>
                <a:cubicBezTo>
                  <a:pt x="3437890" y="1630680"/>
                  <a:pt x="3451860" y="1628140"/>
                  <a:pt x="3463925" y="1625600"/>
                </a:cubicBezTo>
                <a:lnTo>
                  <a:pt x="3463925" y="1617980"/>
                </a:lnTo>
                <a:cubicBezTo>
                  <a:pt x="3458845" y="1619885"/>
                  <a:pt x="3453765" y="1621155"/>
                  <a:pt x="3449320" y="1621790"/>
                </a:cubicBezTo>
                <a:cubicBezTo>
                  <a:pt x="3422015" y="1629410"/>
                  <a:pt x="3390900" y="1631315"/>
                  <a:pt x="3366135" y="1639570"/>
                </a:cubicBezTo>
                <a:close/>
                <a:moveTo>
                  <a:pt x="3108960" y="1724660"/>
                </a:moveTo>
                <a:cubicBezTo>
                  <a:pt x="3070860" y="1798320"/>
                  <a:pt x="3053715" y="1880235"/>
                  <a:pt x="3060700" y="1948180"/>
                </a:cubicBezTo>
                <a:lnTo>
                  <a:pt x="3064510" y="1948180"/>
                </a:lnTo>
                <a:cubicBezTo>
                  <a:pt x="3057525" y="1880870"/>
                  <a:pt x="3075305" y="1800225"/>
                  <a:pt x="3112770" y="1726565"/>
                </a:cubicBezTo>
                <a:cubicBezTo>
                  <a:pt x="3158490" y="1637665"/>
                  <a:pt x="3225800" y="1572260"/>
                  <a:pt x="3302635" y="1542415"/>
                </a:cubicBezTo>
                <a:cubicBezTo>
                  <a:pt x="3368040" y="1517015"/>
                  <a:pt x="3420745" y="1488440"/>
                  <a:pt x="3464560" y="1459865"/>
                </a:cubicBezTo>
                <a:lnTo>
                  <a:pt x="3464560" y="1455420"/>
                </a:lnTo>
                <a:cubicBezTo>
                  <a:pt x="3420110" y="1484630"/>
                  <a:pt x="3368040" y="1513840"/>
                  <a:pt x="3301365" y="1539240"/>
                </a:cubicBezTo>
                <a:cubicBezTo>
                  <a:pt x="3223260" y="1568450"/>
                  <a:pt x="3155315" y="1634490"/>
                  <a:pt x="3108960" y="1724660"/>
                </a:cubicBezTo>
                <a:close/>
                <a:moveTo>
                  <a:pt x="2957195" y="1163320"/>
                </a:moveTo>
                <a:cubicBezTo>
                  <a:pt x="2832735" y="1340485"/>
                  <a:pt x="2649220" y="1667510"/>
                  <a:pt x="2526030" y="1929130"/>
                </a:cubicBezTo>
                <a:cubicBezTo>
                  <a:pt x="2523490" y="1935480"/>
                  <a:pt x="2520315" y="1941830"/>
                  <a:pt x="2517140" y="1947545"/>
                </a:cubicBezTo>
                <a:lnTo>
                  <a:pt x="2526030" y="1947545"/>
                </a:lnTo>
                <a:cubicBezTo>
                  <a:pt x="2530475" y="1937385"/>
                  <a:pt x="2534920" y="1924685"/>
                  <a:pt x="2536825" y="1923415"/>
                </a:cubicBezTo>
                <a:cubicBezTo>
                  <a:pt x="2764155" y="1449070"/>
                  <a:pt x="3070860" y="933450"/>
                  <a:pt x="3388995" y="680720"/>
                </a:cubicBezTo>
                <a:cubicBezTo>
                  <a:pt x="3416300" y="657860"/>
                  <a:pt x="3444875" y="642620"/>
                  <a:pt x="3463925" y="631825"/>
                </a:cubicBezTo>
                <a:lnTo>
                  <a:pt x="3463925" y="623570"/>
                </a:lnTo>
                <a:cubicBezTo>
                  <a:pt x="3300730" y="704850"/>
                  <a:pt x="3092450" y="969645"/>
                  <a:pt x="2957195" y="1163320"/>
                </a:cubicBezTo>
                <a:close/>
                <a:moveTo>
                  <a:pt x="3096895" y="352425"/>
                </a:moveTo>
                <a:cubicBezTo>
                  <a:pt x="2853055" y="626110"/>
                  <a:pt x="2787015" y="839470"/>
                  <a:pt x="2697480" y="1031875"/>
                </a:cubicBezTo>
                <a:cubicBezTo>
                  <a:pt x="2568575" y="1305560"/>
                  <a:pt x="2349500" y="1660525"/>
                  <a:pt x="2146935" y="1920240"/>
                </a:cubicBezTo>
                <a:cubicBezTo>
                  <a:pt x="2139950" y="1930400"/>
                  <a:pt x="2131060" y="1939925"/>
                  <a:pt x="2124710" y="1948180"/>
                </a:cubicBezTo>
                <a:lnTo>
                  <a:pt x="2129790" y="1948180"/>
                </a:lnTo>
                <a:cubicBezTo>
                  <a:pt x="2142490" y="1931670"/>
                  <a:pt x="2155825" y="1915795"/>
                  <a:pt x="2169795" y="1897380"/>
                </a:cubicBezTo>
                <a:cubicBezTo>
                  <a:pt x="2678430" y="1212850"/>
                  <a:pt x="2744470" y="896620"/>
                  <a:pt x="2846705" y="717550"/>
                </a:cubicBezTo>
                <a:cubicBezTo>
                  <a:pt x="2979420" y="465455"/>
                  <a:pt x="3227070" y="173990"/>
                  <a:pt x="3462020" y="72390"/>
                </a:cubicBezTo>
                <a:cubicBezTo>
                  <a:pt x="3462655" y="71755"/>
                  <a:pt x="3463925" y="71755"/>
                  <a:pt x="3464560" y="71120"/>
                </a:cubicBezTo>
                <a:lnTo>
                  <a:pt x="3464560" y="67310"/>
                </a:lnTo>
                <a:cubicBezTo>
                  <a:pt x="3343910" y="115570"/>
                  <a:pt x="3217545" y="220980"/>
                  <a:pt x="3096895" y="352425"/>
                </a:cubicBezTo>
                <a:close/>
                <a:moveTo>
                  <a:pt x="3154045" y="492760"/>
                </a:moveTo>
                <a:cubicBezTo>
                  <a:pt x="2945130" y="717550"/>
                  <a:pt x="2852420" y="927735"/>
                  <a:pt x="2761615" y="1107440"/>
                </a:cubicBezTo>
                <a:cubicBezTo>
                  <a:pt x="2675890" y="1272540"/>
                  <a:pt x="2565400" y="1466850"/>
                  <a:pt x="2443480" y="1664335"/>
                </a:cubicBezTo>
                <a:cubicBezTo>
                  <a:pt x="2386330" y="1757045"/>
                  <a:pt x="2289175" y="1906905"/>
                  <a:pt x="2264410" y="1947545"/>
                </a:cubicBezTo>
                <a:lnTo>
                  <a:pt x="2266315" y="1947545"/>
                </a:lnTo>
                <a:cubicBezTo>
                  <a:pt x="2273300" y="1937385"/>
                  <a:pt x="2286000" y="1919605"/>
                  <a:pt x="2304415" y="1891665"/>
                </a:cubicBezTo>
                <a:cubicBezTo>
                  <a:pt x="2659380" y="1341755"/>
                  <a:pt x="2726055" y="1172845"/>
                  <a:pt x="2903220" y="841375"/>
                </a:cubicBezTo>
                <a:cubicBezTo>
                  <a:pt x="3028950" y="622300"/>
                  <a:pt x="3248025" y="353695"/>
                  <a:pt x="3463925" y="255905"/>
                </a:cubicBezTo>
                <a:lnTo>
                  <a:pt x="3463925" y="251460"/>
                </a:lnTo>
                <a:cubicBezTo>
                  <a:pt x="3370580" y="291465"/>
                  <a:pt x="3260725" y="379095"/>
                  <a:pt x="3154045" y="492760"/>
                </a:cubicBezTo>
                <a:close/>
                <a:moveTo>
                  <a:pt x="1587500" y="566420"/>
                </a:moveTo>
                <a:cubicBezTo>
                  <a:pt x="1809115" y="405765"/>
                  <a:pt x="2021840" y="212725"/>
                  <a:pt x="2200910" y="0"/>
                </a:cubicBezTo>
                <a:lnTo>
                  <a:pt x="2197100" y="0"/>
                </a:lnTo>
                <a:cubicBezTo>
                  <a:pt x="2165350" y="36830"/>
                  <a:pt x="2131060" y="74930"/>
                  <a:pt x="2097405" y="110490"/>
                </a:cubicBezTo>
                <a:cubicBezTo>
                  <a:pt x="1774825" y="456565"/>
                  <a:pt x="1522730" y="598805"/>
                  <a:pt x="1330960" y="742315"/>
                </a:cubicBezTo>
                <a:cubicBezTo>
                  <a:pt x="871855" y="1095375"/>
                  <a:pt x="603250" y="1541780"/>
                  <a:pt x="367030" y="1946275"/>
                </a:cubicBezTo>
                <a:cubicBezTo>
                  <a:pt x="366395" y="1946910"/>
                  <a:pt x="366395" y="1946910"/>
                  <a:pt x="366395" y="1947545"/>
                </a:cubicBezTo>
                <a:lnTo>
                  <a:pt x="370840" y="1947545"/>
                </a:lnTo>
                <a:cubicBezTo>
                  <a:pt x="499745" y="1732915"/>
                  <a:pt x="612140" y="1528445"/>
                  <a:pt x="814705" y="1266825"/>
                </a:cubicBezTo>
                <a:cubicBezTo>
                  <a:pt x="1090930" y="917575"/>
                  <a:pt x="1295400" y="764540"/>
                  <a:pt x="1587500" y="566420"/>
                </a:cubicBezTo>
                <a:close/>
                <a:moveTo>
                  <a:pt x="2889885" y="1072515"/>
                </a:moveTo>
                <a:cubicBezTo>
                  <a:pt x="2639695" y="1511300"/>
                  <a:pt x="2481580" y="1783080"/>
                  <a:pt x="2393950" y="1948180"/>
                </a:cubicBezTo>
                <a:lnTo>
                  <a:pt x="2394585" y="1948180"/>
                </a:lnTo>
                <a:cubicBezTo>
                  <a:pt x="2541905" y="1699895"/>
                  <a:pt x="2745105" y="1321435"/>
                  <a:pt x="2943225" y="989965"/>
                </a:cubicBezTo>
                <a:cubicBezTo>
                  <a:pt x="3081020" y="769620"/>
                  <a:pt x="3275965" y="533400"/>
                  <a:pt x="3463290" y="441325"/>
                </a:cubicBezTo>
                <a:lnTo>
                  <a:pt x="3463290" y="437515"/>
                </a:lnTo>
                <a:cubicBezTo>
                  <a:pt x="3238500" y="549275"/>
                  <a:pt x="3023870" y="840105"/>
                  <a:pt x="2889885" y="1072515"/>
                </a:cubicBezTo>
                <a:close/>
                <a:moveTo>
                  <a:pt x="3344545" y="1809750"/>
                </a:moveTo>
                <a:cubicBezTo>
                  <a:pt x="3320415" y="1849120"/>
                  <a:pt x="3310255" y="1899285"/>
                  <a:pt x="3314065" y="1948180"/>
                </a:cubicBezTo>
                <a:lnTo>
                  <a:pt x="3317875" y="1948180"/>
                </a:lnTo>
                <a:cubicBezTo>
                  <a:pt x="3315335" y="1888490"/>
                  <a:pt x="3327400" y="1826895"/>
                  <a:pt x="3370580" y="1781810"/>
                </a:cubicBezTo>
                <a:cubicBezTo>
                  <a:pt x="3400425" y="1750695"/>
                  <a:pt x="3429000" y="1741170"/>
                  <a:pt x="3463925" y="1734820"/>
                </a:cubicBezTo>
                <a:lnTo>
                  <a:pt x="3463925" y="1730375"/>
                </a:lnTo>
                <a:cubicBezTo>
                  <a:pt x="3416300" y="1734820"/>
                  <a:pt x="3370580" y="1767205"/>
                  <a:pt x="3344545" y="1809750"/>
                </a:cubicBezTo>
                <a:close/>
                <a:moveTo>
                  <a:pt x="1918335" y="593725"/>
                </a:moveTo>
                <a:cubicBezTo>
                  <a:pt x="2093595" y="385445"/>
                  <a:pt x="2266315" y="187325"/>
                  <a:pt x="2413635" y="635"/>
                </a:cubicBezTo>
                <a:lnTo>
                  <a:pt x="2413000" y="635"/>
                </a:lnTo>
                <a:cubicBezTo>
                  <a:pt x="2279650" y="154305"/>
                  <a:pt x="2158365" y="308610"/>
                  <a:pt x="2013585" y="476885"/>
                </a:cubicBezTo>
                <a:cubicBezTo>
                  <a:pt x="1482090" y="1087120"/>
                  <a:pt x="1226820" y="1534160"/>
                  <a:pt x="890270" y="1918335"/>
                </a:cubicBezTo>
                <a:cubicBezTo>
                  <a:pt x="880745" y="1929130"/>
                  <a:pt x="871220" y="1938655"/>
                  <a:pt x="862330" y="1948180"/>
                </a:cubicBezTo>
                <a:lnTo>
                  <a:pt x="865505" y="1948180"/>
                </a:lnTo>
                <a:cubicBezTo>
                  <a:pt x="971550" y="1844040"/>
                  <a:pt x="1089025" y="1679575"/>
                  <a:pt x="1228090" y="1493520"/>
                </a:cubicBezTo>
                <a:cubicBezTo>
                  <a:pt x="1471930" y="1160780"/>
                  <a:pt x="1658620" y="897890"/>
                  <a:pt x="1918335" y="593725"/>
                </a:cubicBezTo>
                <a:close/>
                <a:moveTo>
                  <a:pt x="2390775" y="130175"/>
                </a:moveTo>
                <a:cubicBezTo>
                  <a:pt x="2425065" y="85725"/>
                  <a:pt x="2458720" y="42545"/>
                  <a:pt x="2492375" y="0"/>
                </a:cubicBezTo>
                <a:lnTo>
                  <a:pt x="2482850" y="0"/>
                </a:lnTo>
                <a:cubicBezTo>
                  <a:pt x="2456180" y="33020"/>
                  <a:pt x="2430780" y="66040"/>
                  <a:pt x="2403475" y="100330"/>
                </a:cubicBezTo>
                <a:cubicBezTo>
                  <a:pt x="1929765" y="710565"/>
                  <a:pt x="1456055" y="1543685"/>
                  <a:pt x="1013460" y="1947545"/>
                </a:cubicBezTo>
                <a:lnTo>
                  <a:pt x="1024890" y="1947545"/>
                </a:lnTo>
                <a:cubicBezTo>
                  <a:pt x="1036320" y="1937385"/>
                  <a:pt x="1048385" y="1926590"/>
                  <a:pt x="1056640" y="1918335"/>
                </a:cubicBezTo>
                <a:cubicBezTo>
                  <a:pt x="1141730" y="1837055"/>
                  <a:pt x="1238885" y="1726565"/>
                  <a:pt x="1355725" y="1577975"/>
                </a:cubicBezTo>
                <a:cubicBezTo>
                  <a:pt x="1684655" y="1166495"/>
                  <a:pt x="2040255" y="586740"/>
                  <a:pt x="2390775" y="130175"/>
                </a:cubicBezTo>
                <a:close/>
                <a:moveTo>
                  <a:pt x="1713230" y="553720"/>
                </a:moveTo>
                <a:cubicBezTo>
                  <a:pt x="1933575" y="368935"/>
                  <a:pt x="2124075" y="174625"/>
                  <a:pt x="2271395" y="0"/>
                </a:cubicBezTo>
                <a:lnTo>
                  <a:pt x="2267585" y="0"/>
                </a:lnTo>
                <a:cubicBezTo>
                  <a:pt x="2235835" y="36830"/>
                  <a:pt x="2204720" y="72390"/>
                  <a:pt x="2170430" y="109855"/>
                </a:cubicBezTo>
                <a:cubicBezTo>
                  <a:pt x="1931670" y="377825"/>
                  <a:pt x="1687195" y="568960"/>
                  <a:pt x="1501140" y="724535"/>
                </a:cubicBezTo>
                <a:cubicBezTo>
                  <a:pt x="1052195" y="1121410"/>
                  <a:pt x="797560" y="1562735"/>
                  <a:pt x="535305" y="1948180"/>
                </a:cubicBezTo>
                <a:lnTo>
                  <a:pt x="539750" y="1948180"/>
                </a:lnTo>
                <a:cubicBezTo>
                  <a:pt x="705485" y="1709420"/>
                  <a:pt x="839470" y="1477645"/>
                  <a:pt x="1054735" y="1206500"/>
                </a:cubicBezTo>
                <a:cubicBezTo>
                  <a:pt x="1270000" y="933450"/>
                  <a:pt x="1457960" y="754380"/>
                  <a:pt x="1713230" y="553720"/>
                </a:cubicBezTo>
                <a:close/>
                <a:moveTo>
                  <a:pt x="1553845" y="1565275"/>
                </a:moveTo>
                <a:cubicBezTo>
                  <a:pt x="2159000" y="810895"/>
                  <a:pt x="2157095" y="547370"/>
                  <a:pt x="2564765" y="0"/>
                </a:cubicBezTo>
                <a:lnTo>
                  <a:pt x="2561590" y="0"/>
                </a:lnTo>
                <a:cubicBezTo>
                  <a:pt x="2540000" y="28575"/>
                  <a:pt x="2519045" y="57785"/>
                  <a:pt x="2496820" y="88900"/>
                </a:cubicBezTo>
                <a:cubicBezTo>
                  <a:pt x="2425065" y="189865"/>
                  <a:pt x="2351405" y="302895"/>
                  <a:pt x="2280285" y="427990"/>
                </a:cubicBezTo>
                <a:cubicBezTo>
                  <a:pt x="2200910" y="569595"/>
                  <a:pt x="2139315" y="695960"/>
                  <a:pt x="2061845" y="824865"/>
                </a:cubicBezTo>
                <a:cubicBezTo>
                  <a:pt x="1826895" y="1224915"/>
                  <a:pt x="1471295" y="1720850"/>
                  <a:pt x="1167130" y="1947545"/>
                </a:cubicBezTo>
                <a:lnTo>
                  <a:pt x="1174115" y="1947545"/>
                </a:lnTo>
                <a:cubicBezTo>
                  <a:pt x="1283335" y="1866265"/>
                  <a:pt x="1411605" y="1737360"/>
                  <a:pt x="1553845" y="1565275"/>
                </a:cubicBezTo>
                <a:close/>
                <a:moveTo>
                  <a:pt x="1771015" y="610235"/>
                </a:moveTo>
                <a:cubicBezTo>
                  <a:pt x="1985010" y="403225"/>
                  <a:pt x="2192020" y="186055"/>
                  <a:pt x="2341245" y="0"/>
                </a:cubicBezTo>
                <a:lnTo>
                  <a:pt x="2340610" y="0"/>
                </a:lnTo>
                <a:cubicBezTo>
                  <a:pt x="2231390" y="123825"/>
                  <a:pt x="2112645" y="262255"/>
                  <a:pt x="1979295" y="398145"/>
                </a:cubicBezTo>
                <a:cubicBezTo>
                  <a:pt x="1917065" y="462280"/>
                  <a:pt x="1852930" y="527050"/>
                  <a:pt x="1785620" y="591185"/>
                </a:cubicBezTo>
                <a:cubicBezTo>
                  <a:pt x="1305560" y="1047750"/>
                  <a:pt x="1061720" y="1476375"/>
                  <a:pt x="718185" y="1926590"/>
                </a:cubicBezTo>
                <a:cubicBezTo>
                  <a:pt x="710565" y="1935480"/>
                  <a:pt x="704850" y="1942465"/>
                  <a:pt x="701040" y="1947545"/>
                </a:cubicBezTo>
                <a:lnTo>
                  <a:pt x="706120" y="1947545"/>
                </a:lnTo>
                <a:cubicBezTo>
                  <a:pt x="709930" y="1943100"/>
                  <a:pt x="715010" y="1936750"/>
                  <a:pt x="720725" y="1929765"/>
                </a:cubicBezTo>
                <a:cubicBezTo>
                  <a:pt x="1051560" y="1493520"/>
                  <a:pt x="1320165" y="1039495"/>
                  <a:pt x="1771015" y="610235"/>
                </a:cubicBezTo>
                <a:close/>
                <a:moveTo>
                  <a:pt x="1946275" y="1548765"/>
                </a:moveTo>
                <a:cubicBezTo>
                  <a:pt x="2112010" y="1367790"/>
                  <a:pt x="2251075" y="1163320"/>
                  <a:pt x="2352675" y="953135"/>
                </a:cubicBezTo>
                <a:cubicBezTo>
                  <a:pt x="2557145" y="525780"/>
                  <a:pt x="2478405" y="405130"/>
                  <a:pt x="2726690" y="0"/>
                </a:cubicBezTo>
                <a:lnTo>
                  <a:pt x="2722245" y="0"/>
                </a:lnTo>
                <a:cubicBezTo>
                  <a:pt x="2719705" y="4445"/>
                  <a:pt x="2717800" y="8890"/>
                  <a:pt x="2715895" y="10795"/>
                </a:cubicBezTo>
                <a:cubicBezTo>
                  <a:pt x="2642235" y="131445"/>
                  <a:pt x="2585085" y="255270"/>
                  <a:pt x="2542540" y="385445"/>
                </a:cubicBezTo>
                <a:cubicBezTo>
                  <a:pt x="2492375" y="553720"/>
                  <a:pt x="2461260" y="708660"/>
                  <a:pt x="2388235" y="866775"/>
                </a:cubicBezTo>
                <a:cubicBezTo>
                  <a:pt x="2208530" y="1291590"/>
                  <a:pt x="1810385" y="1767205"/>
                  <a:pt x="1436370" y="1947545"/>
                </a:cubicBezTo>
                <a:lnTo>
                  <a:pt x="1442085" y="1947545"/>
                </a:lnTo>
                <a:cubicBezTo>
                  <a:pt x="1591945" y="1885315"/>
                  <a:pt x="1803400" y="1705610"/>
                  <a:pt x="1946275" y="1548765"/>
                </a:cubicBezTo>
                <a:close/>
                <a:moveTo>
                  <a:pt x="2035175" y="1589405"/>
                </a:moveTo>
                <a:cubicBezTo>
                  <a:pt x="2248535" y="1341755"/>
                  <a:pt x="2435225" y="1036320"/>
                  <a:pt x="2538095" y="727075"/>
                </a:cubicBezTo>
                <a:cubicBezTo>
                  <a:pt x="2624455" y="421640"/>
                  <a:pt x="2696210" y="242570"/>
                  <a:pt x="2877820" y="635"/>
                </a:cubicBezTo>
                <a:lnTo>
                  <a:pt x="2874010" y="635"/>
                </a:lnTo>
                <a:cubicBezTo>
                  <a:pt x="2873375" y="1270"/>
                  <a:pt x="2872740" y="2540"/>
                  <a:pt x="2872105" y="3175"/>
                </a:cubicBezTo>
                <a:cubicBezTo>
                  <a:pt x="2820035" y="72390"/>
                  <a:pt x="2773045" y="143510"/>
                  <a:pt x="2729865" y="219710"/>
                </a:cubicBezTo>
                <a:cubicBezTo>
                  <a:pt x="2573655" y="495300"/>
                  <a:pt x="2569210" y="683260"/>
                  <a:pt x="2463165" y="913130"/>
                </a:cubicBezTo>
                <a:cubicBezTo>
                  <a:pt x="2293620" y="1302385"/>
                  <a:pt x="1960880" y="1734820"/>
                  <a:pt x="1637030" y="1948815"/>
                </a:cubicBezTo>
                <a:lnTo>
                  <a:pt x="1644015" y="1948815"/>
                </a:lnTo>
                <a:cubicBezTo>
                  <a:pt x="1788160" y="1851025"/>
                  <a:pt x="1904365" y="1739265"/>
                  <a:pt x="2035175" y="1589405"/>
                </a:cubicBezTo>
                <a:close/>
                <a:moveTo>
                  <a:pt x="2419985" y="1200785"/>
                </a:moveTo>
                <a:cubicBezTo>
                  <a:pt x="2515870" y="1032510"/>
                  <a:pt x="2588895" y="866775"/>
                  <a:pt x="2637790" y="708660"/>
                </a:cubicBezTo>
                <a:cubicBezTo>
                  <a:pt x="2738755" y="379095"/>
                  <a:pt x="2922270" y="140970"/>
                  <a:pt x="3056890" y="635"/>
                </a:cubicBezTo>
                <a:lnTo>
                  <a:pt x="3046730" y="635"/>
                </a:lnTo>
                <a:cubicBezTo>
                  <a:pt x="2911475" y="142875"/>
                  <a:pt x="2731135" y="379730"/>
                  <a:pt x="2630805" y="706755"/>
                </a:cubicBezTo>
                <a:cubicBezTo>
                  <a:pt x="2582545" y="864870"/>
                  <a:pt x="2509520" y="1029970"/>
                  <a:pt x="2413635" y="1197610"/>
                </a:cubicBezTo>
                <a:cubicBezTo>
                  <a:pt x="2329815" y="1344930"/>
                  <a:pt x="2228215" y="1493520"/>
                  <a:pt x="2120265" y="1627505"/>
                </a:cubicBezTo>
                <a:cubicBezTo>
                  <a:pt x="2014220" y="1758950"/>
                  <a:pt x="1906270" y="1870075"/>
                  <a:pt x="1812290" y="1948180"/>
                </a:cubicBezTo>
                <a:lnTo>
                  <a:pt x="1823720" y="1948180"/>
                </a:lnTo>
                <a:cubicBezTo>
                  <a:pt x="1825625" y="1946275"/>
                  <a:pt x="1828165" y="1944370"/>
                  <a:pt x="1830070" y="1942465"/>
                </a:cubicBezTo>
                <a:cubicBezTo>
                  <a:pt x="1924050" y="1862455"/>
                  <a:pt x="2026285" y="1755140"/>
                  <a:pt x="2125980" y="1631950"/>
                </a:cubicBezTo>
                <a:cubicBezTo>
                  <a:pt x="2233930" y="1497965"/>
                  <a:pt x="2335530" y="1348740"/>
                  <a:pt x="2419985" y="1200785"/>
                </a:cubicBezTo>
                <a:close/>
                <a:moveTo>
                  <a:pt x="1750060" y="1557020"/>
                </a:moveTo>
                <a:cubicBezTo>
                  <a:pt x="1957070" y="1318895"/>
                  <a:pt x="2148840" y="1025525"/>
                  <a:pt x="2282825" y="730250"/>
                </a:cubicBezTo>
                <a:cubicBezTo>
                  <a:pt x="2320925" y="648335"/>
                  <a:pt x="2350135" y="568325"/>
                  <a:pt x="2382520" y="485140"/>
                </a:cubicBezTo>
                <a:cubicBezTo>
                  <a:pt x="2449195" y="318770"/>
                  <a:pt x="2541270" y="152400"/>
                  <a:pt x="2644775" y="635"/>
                </a:cubicBezTo>
                <a:lnTo>
                  <a:pt x="2640965" y="635"/>
                </a:lnTo>
                <a:cubicBezTo>
                  <a:pt x="2602865" y="55245"/>
                  <a:pt x="2567305" y="112395"/>
                  <a:pt x="2533650" y="169545"/>
                </a:cubicBezTo>
                <a:cubicBezTo>
                  <a:pt x="2390140" y="406400"/>
                  <a:pt x="2330450" y="654050"/>
                  <a:pt x="2199005" y="893445"/>
                </a:cubicBezTo>
                <a:cubicBezTo>
                  <a:pt x="1998345" y="1278890"/>
                  <a:pt x="1640840" y="1744980"/>
                  <a:pt x="1307465" y="1948180"/>
                </a:cubicBezTo>
                <a:lnTo>
                  <a:pt x="1314450" y="1948180"/>
                </a:lnTo>
                <a:cubicBezTo>
                  <a:pt x="1478280" y="1844675"/>
                  <a:pt x="1600835" y="1724660"/>
                  <a:pt x="1750060" y="1557020"/>
                </a:cubicBezTo>
                <a:close/>
                <a:moveTo>
                  <a:pt x="3262630" y="6985"/>
                </a:moveTo>
                <a:cubicBezTo>
                  <a:pt x="3265805" y="4445"/>
                  <a:pt x="3268345" y="2540"/>
                  <a:pt x="3271520" y="0"/>
                </a:cubicBezTo>
                <a:lnTo>
                  <a:pt x="3266440" y="0"/>
                </a:lnTo>
                <a:cubicBezTo>
                  <a:pt x="3082290" y="136525"/>
                  <a:pt x="2915285" y="346710"/>
                  <a:pt x="2804160" y="554355"/>
                </a:cubicBezTo>
                <a:cubicBezTo>
                  <a:pt x="2742565" y="664845"/>
                  <a:pt x="2701290" y="788035"/>
                  <a:pt x="2662555" y="888365"/>
                </a:cubicBezTo>
                <a:cubicBezTo>
                  <a:pt x="2531745" y="1214755"/>
                  <a:pt x="2273935" y="1626870"/>
                  <a:pt x="2009140" y="1913255"/>
                </a:cubicBezTo>
                <a:cubicBezTo>
                  <a:pt x="1997710" y="1925320"/>
                  <a:pt x="1986915" y="1936750"/>
                  <a:pt x="1976120" y="1947545"/>
                </a:cubicBezTo>
                <a:lnTo>
                  <a:pt x="1978660" y="1947545"/>
                </a:lnTo>
                <a:cubicBezTo>
                  <a:pt x="2273935" y="1651000"/>
                  <a:pt x="2576830" y="1150620"/>
                  <a:pt x="2700020" y="798195"/>
                </a:cubicBezTo>
                <a:cubicBezTo>
                  <a:pt x="2805430" y="498475"/>
                  <a:pt x="3008630" y="203200"/>
                  <a:pt x="3262630" y="6985"/>
                </a:cubicBezTo>
                <a:close/>
              </a:path>
            </a:pathLst>
          </a:custGeom>
          <a:gradFill>
            <a:gsLst>
              <a:gs pos="0">
                <a:srgbClr val="08303F">
                  <a:alpha val="12156"/>
                </a:srgbClr>
              </a:gs>
              <a:gs pos="100000">
                <a:srgbClr val="000000">
                  <a:alpha val="30588"/>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 name="Google Shape;28;p5"/>
          <p:cNvSpPr/>
          <p:nvPr/>
        </p:nvSpPr>
        <p:spPr>
          <a:xfrm>
            <a:off x="3106631" y="-281576"/>
            <a:ext cx="2930737" cy="2882109"/>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08303F">
                  <a:alpha val="14901"/>
                </a:srgbClr>
              </a:gs>
              <a:gs pos="100000">
                <a:srgbClr val="17727E">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9" name="Google Shape;29;p5"/>
          <p:cNvSpPr txBox="1"/>
          <p:nvPr/>
        </p:nvSpPr>
        <p:spPr>
          <a:xfrm>
            <a:off x="3593400" y="763111"/>
            <a:ext cx="1957200" cy="647400"/>
          </a:xfrm>
          <a:prstGeom prst="rect">
            <a:avLst/>
          </a:prstGeom>
          <a:noFill/>
          <a:ln>
            <a:noFill/>
          </a:ln>
          <a:effectLst>
            <a:outerShdw rotWithShape="0" algn="bl" dir="5400000" dist="38100">
              <a:schemeClr val="accent1">
                <a:alpha val="24710"/>
              </a:schemeClr>
            </a:outerShdw>
          </a:effectLst>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4800"/>
              <a:buFont typeface="Arial"/>
              <a:buNone/>
            </a:pPr>
            <a:r>
              <a:rPr b="0" i="0" lang="en" sz="4800" u="none" cap="none" strike="noStrike">
                <a:solidFill>
                  <a:schemeClr val="lt2"/>
                </a:solidFill>
                <a:latin typeface="Quantico"/>
                <a:ea typeface="Quantico"/>
                <a:cs typeface="Quantico"/>
                <a:sym typeface="Quantico"/>
              </a:rPr>
              <a:t>“</a:t>
            </a:r>
            <a:endParaRPr b="0" i="0" sz="4800" u="none" cap="none" strike="noStrike">
              <a:solidFill>
                <a:schemeClr val="lt2"/>
              </a:solidFill>
              <a:latin typeface="Quantico"/>
              <a:ea typeface="Quantico"/>
              <a:cs typeface="Quantico"/>
              <a:sym typeface="Quantico"/>
            </a:endParaRPr>
          </a:p>
        </p:txBody>
      </p:sp>
      <p:sp>
        <p:nvSpPr>
          <p:cNvPr id="30" name="Google Shape;30;p5"/>
          <p:cNvSpPr/>
          <p:nvPr/>
        </p:nvSpPr>
        <p:spPr>
          <a:xfrm rot="5400000">
            <a:off x="4239769" y="687212"/>
            <a:ext cx="666900" cy="666900"/>
          </a:xfrm>
          <a:prstGeom prst="rect">
            <a:avLst/>
          </a:prstGeom>
          <a:noFill/>
          <a:ln cap="flat" cmpd="sng" w="9525">
            <a:solidFill>
              <a:schemeClr val="lt2"/>
            </a:solidFill>
            <a:prstDash val="solid"/>
            <a:miter lim="8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 name="Google Shape;31;p5"/>
          <p:cNvCxnSpPr>
            <a:stCxn id="30" idx="1"/>
          </p:cNvCxnSpPr>
          <p:nvPr/>
        </p:nvCxnSpPr>
        <p:spPr>
          <a:xfrm rot="10800000">
            <a:off x="4573219" y="-88"/>
            <a:ext cx="0" cy="687300"/>
          </a:xfrm>
          <a:prstGeom prst="straightConnector1">
            <a:avLst/>
          </a:prstGeom>
          <a:noFill/>
          <a:ln cap="flat" cmpd="sng" w="9525">
            <a:solidFill>
              <a:schemeClr val="lt2"/>
            </a:solidFill>
            <a:prstDash val="solid"/>
            <a:miter lim="8000"/>
            <a:headEnd len="sm" w="sm" type="none"/>
            <a:tailEnd len="sm" w="sm" type="none"/>
          </a:ln>
        </p:spPr>
      </p:cxnSp>
      <p:sp>
        <p:nvSpPr>
          <p:cNvPr id="32" name="Google Shape;32;p5"/>
          <p:cNvSpPr txBox="1"/>
          <p:nvPr>
            <p:ph idx="1" type="body"/>
          </p:nvPr>
        </p:nvSpPr>
        <p:spPr>
          <a:xfrm>
            <a:off x="975250" y="1780800"/>
            <a:ext cx="7193400" cy="819900"/>
          </a:xfrm>
          <a:prstGeom prst="rect">
            <a:avLst/>
          </a:prstGeom>
          <a:noFill/>
          <a:ln>
            <a:noFill/>
          </a:ln>
        </p:spPr>
        <p:txBody>
          <a:bodyPr anchorCtr="0" anchor="t" bIns="0" lIns="0" spcFirstLastPara="1" rIns="0" wrap="square" tIns="0">
            <a:noAutofit/>
          </a:bodyPr>
          <a:lstStyle>
            <a:lvl1pPr indent="-431800" lvl="0" marL="457200" rtl="0" algn="ctr">
              <a:lnSpc>
                <a:spcPct val="100000"/>
              </a:lnSpc>
              <a:spcBef>
                <a:spcPts val="600"/>
              </a:spcBef>
              <a:spcAft>
                <a:spcPts val="0"/>
              </a:spcAft>
              <a:buSzPts val="3200"/>
              <a:buChar char="▫"/>
              <a:defRPr sz="3200"/>
            </a:lvl1pPr>
            <a:lvl2pPr indent="-431800" lvl="1" marL="914400" rtl="0" algn="ctr">
              <a:lnSpc>
                <a:spcPct val="100000"/>
              </a:lnSpc>
              <a:spcBef>
                <a:spcPts val="0"/>
              </a:spcBef>
              <a:spcAft>
                <a:spcPts val="0"/>
              </a:spcAft>
              <a:buSzPts val="3200"/>
              <a:buChar char="▫"/>
              <a:defRPr sz="3200"/>
            </a:lvl2pPr>
            <a:lvl3pPr indent="-431800" lvl="2" marL="1371600" rtl="0" algn="ctr">
              <a:lnSpc>
                <a:spcPct val="100000"/>
              </a:lnSpc>
              <a:spcBef>
                <a:spcPts val="0"/>
              </a:spcBef>
              <a:spcAft>
                <a:spcPts val="0"/>
              </a:spcAft>
              <a:buSzPts val="3200"/>
              <a:buChar char="▫"/>
              <a:defRPr sz="3200"/>
            </a:lvl3pPr>
            <a:lvl4pPr indent="-431800" lvl="3" marL="1828800" rtl="0" algn="ctr">
              <a:lnSpc>
                <a:spcPct val="100000"/>
              </a:lnSpc>
              <a:spcBef>
                <a:spcPts val="0"/>
              </a:spcBef>
              <a:spcAft>
                <a:spcPts val="0"/>
              </a:spcAft>
              <a:buSzPts val="3200"/>
              <a:buChar char="▫"/>
              <a:defRPr sz="3200"/>
            </a:lvl4pPr>
            <a:lvl5pPr indent="-431800" lvl="4" marL="2286000" rtl="0" algn="ctr">
              <a:lnSpc>
                <a:spcPct val="100000"/>
              </a:lnSpc>
              <a:spcBef>
                <a:spcPts val="0"/>
              </a:spcBef>
              <a:spcAft>
                <a:spcPts val="0"/>
              </a:spcAft>
              <a:buSzPts val="3200"/>
              <a:buChar char="▫"/>
              <a:defRPr sz="3200"/>
            </a:lvl5pPr>
            <a:lvl6pPr indent="-431800" lvl="5" marL="2743200" rtl="0" algn="ctr">
              <a:lnSpc>
                <a:spcPct val="100000"/>
              </a:lnSpc>
              <a:spcBef>
                <a:spcPts val="0"/>
              </a:spcBef>
              <a:spcAft>
                <a:spcPts val="0"/>
              </a:spcAft>
              <a:buSzPts val="3200"/>
              <a:buChar char="▫"/>
              <a:defRPr sz="3200"/>
            </a:lvl6pPr>
            <a:lvl7pPr indent="-431800" lvl="6" marL="3200400" rtl="0" algn="ctr">
              <a:lnSpc>
                <a:spcPct val="100000"/>
              </a:lnSpc>
              <a:spcBef>
                <a:spcPts val="0"/>
              </a:spcBef>
              <a:spcAft>
                <a:spcPts val="0"/>
              </a:spcAft>
              <a:buSzPts val="3200"/>
              <a:buChar char="▫"/>
              <a:defRPr sz="3200"/>
            </a:lvl7pPr>
            <a:lvl8pPr indent="-431800" lvl="7" marL="3657600" rtl="0" algn="ctr">
              <a:lnSpc>
                <a:spcPct val="100000"/>
              </a:lnSpc>
              <a:spcBef>
                <a:spcPts val="0"/>
              </a:spcBef>
              <a:spcAft>
                <a:spcPts val="0"/>
              </a:spcAft>
              <a:buSzPts val="3200"/>
              <a:buChar char="▫"/>
              <a:defRPr sz="3200"/>
            </a:lvl8pPr>
            <a:lvl9pPr indent="-431800" lvl="8" marL="4114800" rtl="0" algn="ctr">
              <a:lnSpc>
                <a:spcPct val="100000"/>
              </a:lnSpc>
              <a:spcBef>
                <a:spcPts val="0"/>
              </a:spcBef>
              <a:spcAft>
                <a:spcPts val="0"/>
              </a:spcAft>
              <a:buSzPts val="3200"/>
              <a:buChar char="▫"/>
              <a:defRPr sz="3200"/>
            </a:lvl9pPr>
          </a:lstStyle>
          <a:p/>
        </p:txBody>
      </p:sp>
      <p:sp>
        <p:nvSpPr>
          <p:cNvPr id="33" name="Google Shape;33;p5"/>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34" name="Shape 34"/>
        <p:cNvGrpSpPr/>
        <p:nvPr/>
      </p:nvGrpSpPr>
      <p:grpSpPr>
        <a:xfrm>
          <a:off x="0" y="0"/>
          <a:ext cx="0" cy="0"/>
          <a:chOff x="0" y="0"/>
          <a:chExt cx="0" cy="0"/>
        </a:xfrm>
      </p:grpSpPr>
      <p:sp>
        <p:nvSpPr>
          <p:cNvPr id="35" name="Google Shape;35;p6"/>
          <p:cNvSpPr/>
          <p:nvPr/>
        </p:nvSpPr>
        <p:spPr>
          <a:xfrm>
            <a:off x="0" y="0"/>
            <a:ext cx="9146436" cy="5144872"/>
          </a:xfrm>
          <a:custGeom>
            <a:rect b="b" l="l" r="r" t="t"/>
            <a:pathLst>
              <a:path extrusionOk="0" h="1948815" w="3464559">
                <a:moveTo>
                  <a:pt x="1162685" y="742315"/>
                </a:moveTo>
                <a:cubicBezTo>
                  <a:pt x="1426846" y="572135"/>
                  <a:pt x="1547496" y="304800"/>
                  <a:pt x="1484630" y="635"/>
                </a:cubicBezTo>
                <a:lnTo>
                  <a:pt x="1482090" y="635"/>
                </a:lnTo>
                <a:cubicBezTo>
                  <a:pt x="1486535" y="20320"/>
                  <a:pt x="1490346" y="44450"/>
                  <a:pt x="1493521" y="70485"/>
                </a:cubicBezTo>
                <a:cubicBezTo>
                  <a:pt x="1530350" y="407035"/>
                  <a:pt x="1348105" y="641985"/>
                  <a:pt x="1092835" y="781050"/>
                </a:cubicBezTo>
                <a:cubicBezTo>
                  <a:pt x="1033145" y="814705"/>
                  <a:pt x="960120" y="843280"/>
                  <a:pt x="897255" y="874395"/>
                </a:cubicBezTo>
                <a:cubicBezTo>
                  <a:pt x="698500" y="972185"/>
                  <a:pt x="528955" y="1082675"/>
                  <a:pt x="391795" y="1240155"/>
                </a:cubicBezTo>
                <a:cubicBezTo>
                  <a:pt x="236220" y="1420495"/>
                  <a:pt x="145415" y="1656715"/>
                  <a:pt x="123825" y="1948180"/>
                </a:cubicBezTo>
                <a:lnTo>
                  <a:pt x="123825" y="1948180"/>
                </a:lnTo>
                <a:cubicBezTo>
                  <a:pt x="152400" y="1689100"/>
                  <a:pt x="210185" y="1506855"/>
                  <a:pt x="313055" y="1349375"/>
                </a:cubicBezTo>
                <a:cubicBezTo>
                  <a:pt x="575945" y="954405"/>
                  <a:pt x="1013460" y="850265"/>
                  <a:pt x="1162685" y="742315"/>
                </a:cubicBezTo>
                <a:close/>
                <a:moveTo>
                  <a:pt x="1208405" y="768350"/>
                </a:moveTo>
                <a:cubicBezTo>
                  <a:pt x="1482090" y="605155"/>
                  <a:pt x="1635760" y="338455"/>
                  <a:pt x="1587500" y="10795"/>
                </a:cubicBezTo>
                <a:cubicBezTo>
                  <a:pt x="1586865" y="7620"/>
                  <a:pt x="1586230" y="3810"/>
                  <a:pt x="1586230" y="635"/>
                </a:cubicBezTo>
                <a:lnTo>
                  <a:pt x="1583055" y="635"/>
                </a:lnTo>
                <a:cubicBezTo>
                  <a:pt x="1583055" y="635"/>
                  <a:pt x="1583055" y="635"/>
                  <a:pt x="1583055" y="1270"/>
                </a:cubicBezTo>
                <a:cubicBezTo>
                  <a:pt x="1588771" y="36195"/>
                  <a:pt x="1593850" y="81280"/>
                  <a:pt x="1593850" y="134620"/>
                </a:cubicBezTo>
                <a:cubicBezTo>
                  <a:pt x="1588771" y="465455"/>
                  <a:pt x="1385571" y="676275"/>
                  <a:pt x="1143000" y="802640"/>
                </a:cubicBezTo>
                <a:cubicBezTo>
                  <a:pt x="1069340" y="842010"/>
                  <a:pt x="980440" y="873125"/>
                  <a:pt x="904875" y="909955"/>
                </a:cubicBezTo>
                <a:cubicBezTo>
                  <a:pt x="687070" y="1014730"/>
                  <a:pt x="492760" y="1145540"/>
                  <a:pt x="355600" y="1339215"/>
                </a:cubicBezTo>
                <a:cubicBezTo>
                  <a:pt x="234950" y="1508760"/>
                  <a:pt x="179705" y="1708785"/>
                  <a:pt x="155575" y="1924685"/>
                </a:cubicBezTo>
                <a:cubicBezTo>
                  <a:pt x="154940" y="1932940"/>
                  <a:pt x="153035" y="1941195"/>
                  <a:pt x="153035" y="1948815"/>
                </a:cubicBezTo>
                <a:lnTo>
                  <a:pt x="156210" y="1948815"/>
                </a:lnTo>
                <a:cubicBezTo>
                  <a:pt x="167005" y="1845310"/>
                  <a:pt x="181610" y="1763395"/>
                  <a:pt x="201930" y="1685290"/>
                </a:cubicBezTo>
                <a:cubicBezTo>
                  <a:pt x="370840" y="1021080"/>
                  <a:pt x="1032510" y="889635"/>
                  <a:pt x="1208405" y="768350"/>
                </a:cubicBezTo>
                <a:close/>
                <a:moveTo>
                  <a:pt x="1312546" y="758190"/>
                </a:moveTo>
                <a:cubicBezTo>
                  <a:pt x="1579880" y="587375"/>
                  <a:pt x="1724660" y="316865"/>
                  <a:pt x="1685925" y="635"/>
                </a:cubicBezTo>
                <a:lnTo>
                  <a:pt x="1683385" y="635"/>
                </a:lnTo>
                <a:cubicBezTo>
                  <a:pt x="1687830" y="34925"/>
                  <a:pt x="1691005" y="81280"/>
                  <a:pt x="1689100" y="133985"/>
                </a:cubicBezTo>
                <a:cubicBezTo>
                  <a:pt x="1671955" y="469265"/>
                  <a:pt x="1462405" y="680720"/>
                  <a:pt x="1223646" y="807085"/>
                </a:cubicBezTo>
                <a:cubicBezTo>
                  <a:pt x="1179196" y="830580"/>
                  <a:pt x="1132840" y="852170"/>
                  <a:pt x="1082675" y="871855"/>
                </a:cubicBezTo>
                <a:cubicBezTo>
                  <a:pt x="732790" y="1004570"/>
                  <a:pt x="488315" y="1180465"/>
                  <a:pt x="348615" y="1404620"/>
                </a:cubicBezTo>
                <a:cubicBezTo>
                  <a:pt x="238760" y="1581785"/>
                  <a:pt x="196215" y="1781810"/>
                  <a:pt x="184785" y="1948180"/>
                </a:cubicBezTo>
                <a:lnTo>
                  <a:pt x="185420" y="1948180"/>
                </a:lnTo>
                <a:cubicBezTo>
                  <a:pt x="207010" y="1772920"/>
                  <a:pt x="234315" y="1593850"/>
                  <a:pt x="348615" y="1409700"/>
                </a:cubicBezTo>
                <a:cubicBezTo>
                  <a:pt x="636905" y="963930"/>
                  <a:pt x="1096646" y="910590"/>
                  <a:pt x="1312546" y="758190"/>
                </a:cubicBezTo>
                <a:close/>
                <a:moveTo>
                  <a:pt x="1169035" y="676910"/>
                </a:moveTo>
                <a:cubicBezTo>
                  <a:pt x="1337946" y="538480"/>
                  <a:pt x="1438275" y="332105"/>
                  <a:pt x="1400810" y="78740"/>
                </a:cubicBezTo>
                <a:cubicBezTo>
                  <a:pt x="1395730" y="50165"/>
                  <a:pt x="1391921" y="21590"/>
                  <a:pt x="1384935" y="635"/>
                </a:cubicBezTo>
                <a:lnTo>
                  <a:pt x="1379221" y="635"/>
                </a:lnTo>
                <a:cubicBezTo>
                  <a:pt x="1456055" y="304165"/>
                  <a:pt x="1341755" y="559435"/>
                  <a:pt x="1098550" y="722630"/>
                </a:cubicBezTo>
                <a:cubicBezTo>
                  <a:pt x="1061085" y="748030"/>
                  <a:pt x="1019810" y="772160"/>
                  <a:pt x="975360" y="794385"/>
                </a:cubicBezTo>
                <a:cubicBezTo>
                  <a:pt x="622935" y="960755"/>
                  <a:pt x="400685" y="1129030"/>
                  <a:pt x="257810" y="1369695"/>
                </a:cubicBezTo>
                <a:cubicBezTo>
                  <a:pt x="156845" y="1543050"/>
                  <a:pt x="114935" y="1722120"/>
                  <a:pt x="89535" y="1929765"/>
                </a:cubicBezTo>
                <a:cubicBezTo>
                  <a:pt x="88265" y="1936750"/>
                  <a:pt x="87630" y="1943100"/>
                  <a:pt x="87630" y="1948815"/>
                </a:cubicBezTo>
                <a:lnTo>
                  <a:pt x="92075" y="1948815"/>
                </a:lnTo>
                <a:cubicBezTo>
                  <a:pt x="109220" y="1834515"/>
                  <a:pt x="123190" y="1727200"/>
                  <a:pt x="151130" y="1637665"/>
                </a:cubicBezTo>
                <a:cubicBezTo>
                  <a:pt x="342900" y="966470"/>
                  <a:pt x="972185" y="860425"/>
                  <a:pt x="1169035" y="676910"/>
                </a:cubicBezTo>
                <a:close/>
                <a:moveTo>
                  <a:pt x="1030605" y="650875"/>
                </a:moveTo>
                <a:cubicBezTo>
                  <a:pt x="1231265" y="472440"/>
                  <a:pt x="1261110" y="227965"/>
                  <a:pt x="1178560" y="635"/>
                </a:cubicBezTo>
                <a:lnTo>
                  <a:pt x="1175385" y="635"/>
                </a:lnTo>
                <a:cubicBezTo>
                  <a:pt x="1190625" y="41910"/>
                  <a:pt x="1201421" y="85090"/>
                  <a:pt x="1207771" y="118110"/>
                </a:cubicBezTo>
                <a:cubicBezTo>
                  <a:pt x="1252855" y="367665"/>
                  <a:pt x="1154430" y="569595"/>
                  <a:pt x="951865" y="709295"/>
                </a:cubicBezTo>
                <a:cubicBezTo>
                  <a:pt x="926465" y="727075"/>
                  <a:pt x="899795" y="743585"/>
                  <a:pt x="870585" y="759460"/>
                </a:cubicBezTo>
                <a:cubicBezTo>
                  <a:pt x="557530" y="932180"/>
                  <a:pt x="371475" y="1082040"/>
                  <a:pt x="243840" y="1265555"/>
                </a:cubicBezTo>
                <a:cubicBezTo>
                  <a:pt x="123825" y="1440180"/>
                  <a:pt x="47625" y="1658620"/>
                  <a:pt x="21590" y="1948180"/>
                </a:cubicBezTo>
                <a:lnTo>
                  <a:pt x="21590" y="1948180"/>
                </a:lnTo>
                <a:cubicBezTo>
                  <a:pt x="59690" y="1642745"/>
                  <a:pt x="123190" y="1440815"/>
                  <a:pt x="251460" y="1259205"/>
                </a:cubicBezTo>
                <a:cubicBezTo>
                  <a:pt x="514985" y="897890"/>
                  <a:pt x="885825" y="791210"/>
                  <a:pt x="1030605" y="650875"/>
                </a:cubicBezTo>
                <a:close/>
                <a:moveTo>
                  <a:pt x="955675" y="1035050"/>
                </a:moveTo>
                <a:cubicBezTo>
                  <a:pt x="1100455" y="967740"/>
                  <a:pt x="1285875" y="924560"/>
                  <a:pt x="1424305" y="849630"/>
                </a:cubicBezTo>
                <a:cubicBezTo>
                  <a:pt x="1666875" y="726440"/>
                  <a:pt x="1883410" y="528320"/>
                  <a:pt x="1959610" y="223520"/>
                </a:cubicBezTo>
                <a:cubicBezTo>
                  <a:pt x="1980565" y="133350"/>
                  <a:pt x="1985646" y="80010"/>
                  <a:pt x="1984375" y="635"/>
                </a:cubicBezTo>
                <a:lnTo>
                  <a:pt x="1981835" y="635"/>
                </a:lnTo>
                <a:cubicBezTo>
                  <a:pt x="1988185" y="438785"/>
                  <a:pt x="1694180" y="748030"/>
                  <a:pt x="1297305" y="904240"/>
                </a:cubicBezTo>
                <a:cubicBezTo>
                  <a:pt x="1157605" y="956945"/>
                  <a:pt x="1005840" y="1001395"/>
                  <a:pt x="887095" y="1064260"/>
                </a:cubicBezTo>
                <a:cubicBezTo>
                  <a:pt x="495300" y="1257935"/>
                  <a:pt x="285750" y="1552575"/>
                  <a:pt x="273685" y="1948180"/>
                </a:cubicBezTo>
                <a:lnTo>
                  <a:pt x="273685" y="1948180"/>
                </a:lnTo>
                <a:cubicBezTo>
                  <a:pt x="300355" y="1496695"/>
                  <a:pt x="537845" y="1223645"/>
                  <a:pt x="955675" y="1035050"/>
                </a:cubicBezTo>
                <a:close/>
                <a:moveTo>
                  <a:pt x="1320165" y="807085"/>
                </a:moveTo>
                <a:cubicBezTo>
                  <a:pt x="1630046" y="637540"/>
                  <a:pt x="1815465" y="351155"/>
                  <a:pt x="1785621" y="635"/>
                </a:cubicBezTo>
                <a:lnTo>
                  <a:pt x="1783080" y="635"/>
                </a:lnTo>
                <a:cubicBezTo>
                  <a:pt x="1784985" y="20320"/>
                  <a:pt x="1786255" y="43815"/>
                  <a:pt x="1786255" y="70485"/>
                </a:cubicBezTo>
                <a:cubicBezTo>
                  <a:pt x="1784985" y="448310"/>
                  <a:pt x="1544955" y="697230"/>
                  <a:pt x="1259840" y="835660"/>
                </a:cubicBezTo>
                <a:cubicBezTo>
                  <a:pt x="1178560" y="876935"/>
                  <a:pt x="1080135" y="908050"/>
                  <a:pt x="993140" y="944880"/>
                </a:cubicBezTo>
                <a:cubicBezTo>
                  <a:pt x="774700" y="1038225"/>
                  <a:pt x="589280" y="1151890"/>
                  <a:pt x="445135" y="1323340"/>
                </a:cubicBezTo>
                <a:cubicBezTo>
                  <a:pt x="328295" y="1461135"/>
                  <a:pt x="256540" y="1637030"/>
                  <a:pt x="227965" y="1830070"/>
                </a:cubicBezTo>
                <a:cubicBezTo>
                  <a:pt x="221615" y="1870075"/>
                  <a:pt x="217170" y="1908810"/>
                  <a:pt x="213360" y="1948180"/>
                </a:cubicBezTo>
                <a:lnTo>
                  <a:pt x="215900" y="1948180"/>
                </a:lnTo>
                <a:cubicBezTo>
                  <a:pt x="230505" y="1801495"/>
                  <a:pt x="257175" y="1619250"/>
                  <a:pt x="365760" y="1439545"/>
                </a:cubicBezTo>
                <a:cubicBezTo>
                  <a:pt x="636905" y="1000125"/>
                  <a:pt x="1139825" y="920750"/>
                  <a:pt x="1320165" y="807085"/>
                </a:cubicBezTo>
                <a:close/>
                <a:moveTo>
                  <a:pt x="1230630" y="967740"/>
                </a:moveTo>
                <a:cubicBezTo>
                  <a:pt x="1319530" y="939800"/>
                  <a:pt x="1398905" y="908050"/>
                  <a:pt x="1474471" y="871220"/>
                </a:cubicBezTo>
                <a:cubicBezTo>
                  <a:pt x="1827530" y="702310"/>
                  <a:pt x="2080896" y="388620"/>
                  <a:pt x="2082165" y="0"/>
                </a:cubicBezTo>
                <a:lnTo>
                  <a:pt x="2081530" y="0"/>
                </a:lnTo>
                <a:cubicBezTo>
                  <a:pt x="2064385" y="457835"/>
                  <a:pt x="1764665" y="763270"/>
                  <a:pt x="1343660" y="925195"/>
                </a:cubicBezTo>
                <a:cubicBezTo>
                  <a:pt x="1207771" y="975360"/>
                  <a:pt x="1030605" y="1023620"/>
                  <a:pt x="901700" y="1091565"/>
                </a:cubicBezTo>
                <a:cubicBezTo>
                  <a:pt x="525780" y="1273810"/>
                  <a:pt x="302895" y="1569085"/>
                  <a:pt x="300355" y="1948180"/>
                </a:cubicBezTo>
                <a:lnTo>
                  <a:pt x="300355" y="1948180"/>
                </a:lnTo>
                <a:cubicBezTo>
                  <a:pt x="322580" y="1429385"/>
                  <a:pt x="676275" y="1136650"/>
                  <a:pt x="1230630" y="967740"/>
                </a:cubicBezTo>
                <a:close/>
                <a:moveTo>
                  <a:pt x="1195071" y="1046480"/>
                </a:moveTo>
                <a:cubicBezTo>
                  <a:pt x="1330325" y="1007110"/>
                  <a:pt x="1464310" y="968375"/>
                  <a:pt x="1579246" y="914400"/>
                </a:cubicBezTo>
                <a:cubicBezTo>
                  <a:pt x="1960880" y="743585"/>
                  <a:pt x="2251710" y="423545"/>
                  <a:pt x="2280921" y="635"/>
                </a:cubicBezTo>
                <a:lnTo>
                  <a:pt x="2277746" y="635"/>
                </a:lnTo>
                <a:cubicBezTo>
                  <a:pt x="2277110" y="14605"/>
                  <a:pt x="2275840" y="30480"/>
                  <a:pt x="2273300" y="48895"/>
                </a:cubicBezTo>
                <a:cubicBezTo>
                  <a:pt x="2211705" y="528320"/>
                  <a:pt x="1842771" y="831215"/>
                  <a:pt x="1410335" y="978535"/>
                </a:cubicBezTo>
                <a:cubicBezTo>
                  <a:pt x="1279525" y="1021715"/>
                  <a:pt x="1112521" y="1062355"/>
                  <a:pt x="986155" y="1122045"/>
                </a:cubicBezTo>
                <a:cubicBezTo>
                  <a:pt x="692150" y="1250315"/>
                  <a:pt x="403225" y="1477645"/>
                  <a:pt x="356870" y="1850390"/>
                </a:cubicBezTo>
                <a:cubicBezTo>
                  <a:pt x="351790" y="1891665"/>
                  <a:pt x="351155" y="1925320"/>
                  <a:pt x="351155" y="1948815"/>
                </a:cubicBezTo>
                <a:lnTo>
                  <a:pt x="353695" y="1948815"/>
                </a:lnTo>
                <a:cubicBezTo>
                  <a:pt x="353695" y="1877060"/>
                  <a:pt x="358775" y="1717675"/>
                  <a:pt x="467360" y="1541145"/>
                </a:cubicBezTo>
                <a:cubicBezTo>
                  <a:pt x="627380" y="1284605"/>
                  <a:pt x="903605" y="1139190"/>
                  <a:pt x="1195071" y="1046480"/>
                </a:cubicBezTo>
                <a:close/>
                <a:moveTo>
                  <a:pt x="1263015" y="992505"/>
                </a:moveTo>
                <a:cubicBezTo>
                  <a:pt x="1346835" y="967740"/>
                  <a:pt x="1422400" y="939800"/>
                  <a:pt x="1495425" y="906780"/>
                </a:cubicBezTo>
                <a:cubicBezTo>
                  <a:pt x="1878965" y="739775"/>
                  <a:pt x="2167255" y="415290"/>
                  <a:pt x="2181225" y="0"/>
                </a:cubicBezTo>
                <a:lnTo>
                  <a:pt x="2180590" y="0"/>
                </a:lnTo>
                <a:cubicBezTo>
                  <a:pt x="2143125" y="546735"/>
                  <a:pt x="1732915" y="866775"/>
                  <a:pt x="1177925" y="1015365"/>
                </a:cubicBezTo>
                <a:cubicBezTo>
                  <a:pt x="638810" y="1185545"/>
                  <a:pt x="323850" y="1515110"/>
                  <a:pt x="328295" y="1947545"/>
                </a:cubicBezTo>
                <a:lnTo>
                  <a:pt x="328295" y="1947545"/>
                </a:lnTo>
                <a:cubicBezTo>
                  <a:pt x="337820" y="1456690"/>
                  <a:pt x="701675" y="1151255"/>
                  <a:pt x="1263015" y="992505"/>
                </a:cubicBezTo>
                <a:close/>
                <a:moveTo>
                  <a:pt x="482600" y="971550"/>
                </a:moveTo>
                <a:cubicBezTo>
                  <a:pt x="714375" y="788035"/>
                  <a:pt x="902970" y="720725"/>
                  <a:pt x="1006475" y="592455"/>
                </a:cubicBezTo>
                <a:cubicBezTo>
                  <a:pt x="1160780" y="415290"/>
                  <a:pt x="1156335" y="191135"/>
                  <a:pt x="1075690" y="635"/>
                </a:cubicBezTo>
                <a:lnTo>
                  <a:pt x="1072515" y="635"/>
                </a:lnTo>
                <a:cubicBezTo>
                  <a:pt x="1089025" y="40005"/>
                  <a:pt x="1102360" y="80645"/>
                  <a:pt x="1109980" y="113030"/>
                </a:cubicBezTo>
                <a:cubicBezTo>
                  <a:pt x="1169035" y="358775"/>
                  <a:pt x="1082040" y="561975"/>
                  <a:pt x="875665" y="705485"/>
                </a:cubicBezTo>
                <a:cubicBezTo>
                  <a:pt x="489585" y="941705"/>
                  <a:pt x="247650" y="1111250"/>
                  <a:pt x="104775" y="1447165"/>
                </a:cubicBezTo>
                <a:cubicBezTo>
                  <a:pt x="58420" y="1558290"/>
                  <a:pt x="22860" y="1685290"/>
                  <a:pt x="635" y="1831975"/>
                </a:cubicBezTo>
                <a:lnTo>
                  <a:pt x="635" y="1849755"/>
                </a:lnTo>
                <a:cubicBezTo>
                  <a:pt x="63500" y="1457325"/>
                  <a:pt x="182245" y="1210945"/>
                  <a:pt x="482600" y="971550"/>
                </a:cubicBezTo>
                <a:close/>
                <a:moveTo>
                  <a:pt x="1353821" y="839470"/>
                </a:moveTo>
                <a:cubicBezTo>
                  <a:pt x="1670050" y="679450"/>
                  <a:pt x="1882775" y="408305"/>
                  <a:pt x="1887855" y="52705"/>
                </a:cubicBezTo>
                <a:cubicBezTo>
                  <a:pt x="1887221" y="38100"/>
                  <a:pt x="1888490" y="15875"/>
                  <a:pt x="1886585" y="635"/>
                </a:cubicBezTo>
                <a:lnTo>
                  <a:pt x="1880871" y="635"/>
                </a:lnTo>
                <a:cubicBezTo>
                  <a:pt x="1880871" y="635"/>
                  <a:pt x="1880871" y="1270"/>
                  <a:pt x="1880871" y="1270"/>
                </a:cubicBezTo>
                <a:cubicBezTo>
                  <a:pt x="1898015" y="332740"/>
                  <a:pt x="1724660" y="602615"/>
                  <a:pt x="1467485" y="767715"/>
                </a:cubicBezTo>
                <a:cubicBezTo>
                  <a:pt x="1337946" y="856615"/>
                  <a:pt x="1172210" y="911225"/>
                  <a:pt x="1020445" y="967740"/>
                </a:cubicBezTo>
                <a:cubicBezTo>
                  <a:pt x="803910" y="1056005"/>
                  <a:pt x="619760" y="1165860"/>
                  <a:pt x="474980" y="1332230"/>
                </a:cubicBezTo>
                <a:cubicBezTo>
                  <a:pt x="329565" y="1499870"/>
                  <a:pt x="271145" y="1687195"/>
                  <a:pt x="248920" y="1869440"/>
                </a:cubicBezTo>
                <a:cubicBezTo>
                  <a:pt x="245745" y="1896745"/>
                  <a:pt x="242570" y="1923415"/>
                  <a:pt x="240665" y="1948180"/>
                </a:cubicBezTo>
                <a:lnTo>
                  <a:pt x="245745" y="1948180"/>
                </a:lnTo>
                <a:cubicBezTo>
                  <a:pt x="260985" y="1810385"/>
                  <a:pt x="280035" y="1636395"/>
                  <a:pt x="391160" y="1455420"/>
                </a:cubicBezTo>
                <a:cubicBezTo>
                  <a:pt x="663575" y="1021080"/>
                  <a:pt x="1175385" y="942975"/>
                  <a:pt x="1353821" y="839470"/>
                </a:cubicBezTo>
                <a:close/>
                <a:moveTo>
                  <a:pt x="847725" y="561340"/>
                </a:moveTo>
                <a:cubicBezTo>
                  <a:pt x="1028065" y="394335"/>
                  <a:pt x="1018540" y="168910"/>
                  <a:pt x="935355" y="0"/>
                </a:cubicBezTo>
                <a:lnTo>
                  <a:pt x="929640" y="0"/>
                </a:lnTo>
                <a:cubicBezTo>
                  <a:pt x="1019810" y="184785"/>
                  <a:pt x="1021080" y="412750"/>
                  <a:pt x="817880" y="580390"/>
                </a:cubicBezTo>
                <a:cubicBezTo>
                  <a:pt x="760730" y="628650"/>
                  <a:pt x="685800" y="666750"/>
                  <a:pt x="632460" y="700405"/>
                </a:cubicBezTo>
                <a:cubicBezTo>
                  <a:pt x="505460" y="777875"/>
                  <a:pt x="403225" y="847090"/>
                  <a:pt x="317500" y="922655"/>
                </a:cubicBezTo>
                <a:cubicBezTo>
                  <a:pt x="161290" y="1059180"/>
                  <a:pt x="53975" y="1224915"/>
                  <a:pt x="635" y="1468120"/>
                </a:cubicBezTo>
                <a:lnTo>
                  <a:pt x="635" y="1495425"/>
                </a:lnTo>
                <a:cubicBezTo>
                  <a:pt x="36195" y="1318895"/>
                  <a:pt x="97790" y="1179830"/>
                  <a:pt x="192405" y="1061085"/>
                </a:cubicBezTo>
                <a:cubicBezTo>
                  <a:pt x="417830" y="784225"/>
                  <a:pt x="725170" y="681355"/>
                  <a:pt x="847725" y="561340"/>
                </a:cubicBezTo>
                <a:close/>
                <a:moveTo>
                  <a:pt x="407035" y="220345"/>
                </a:moveTo>
                <a:cubicBezTo>
                  <a:pt x="454660" y="158115"/>
                  <a:pt x="434340" y="57150"/>
                  <a:pt x="375285" y="0"/>
                </a:cubicBezTo>
                <a:lnTo>
                  <a:pt x="371475" y="0"/>
                </a:lnTo>
                <a:cubicBezTo>
                  <a:pt x="386080" y="14605"/>
                  <a:pt x="399415" y="32385"/>
                  <a:pt x="409575" y="52705"/>
                </a:cubicBezTo>
                <a:cubicBezTo>
                  <a:pt x="467995" y="172085"/>
                  <a:pt x="401955" y="253365"/>
                  <a:pt x="299720" y="292100"/>
                </a:cubicBezTo>
                <a:cubicBezTo>
                  <a:pt x="228600" y="322580"/>
                  <a:pt x="161925" y="342900"/>
                  <a:pt x="105410" y="360680"/>
                </a:cubicBezTo>
                <a:cubicBezTo>
                  <a:pt x="69850" y="373380"/>
                  <a:pt x="27940" y="382270"/>
                  <a:pt x="635" y="395605"/>
                </a:cubicBezTo>
                <a:lnTo>
                  <a:pt x="635" y="398780"/>
                </a:lnTo>
                <a:cubicBezTo>
                  <a:pt x="115570" y="354965"/>
                  <a:pt x="356870" y="301625"/>
                  <a:pt x="407035" y="220345"/>
                </a:cubicBezTo>
                <a:close/>
                <a:moveTo>
                  <a:pt x="1019810" y="442595"/>
                </a:moveTo>
                <a:cubicBezTo>
                  <a:pt x="1108075" y="255270"/>
                  <a:pt x="1031240" y="52070"/>
                  <a:pt x="1005205" y="0"/>
                </a:cubicBezTo>
                <a:lnTo>
                  <a:pt x="1002030" y="0"/>
                </a:lnTo>
                <a:cubicBezTo>
                  <a:pt x="1002665" y="1905"/>
                  <a:pt x="1003935" y="3810"/>
                  <a:pt x="1005205" y="6350"/>
                </a:cubicBezTo>
                <a:cubicBezTo>
                  <a:pt x="1104265" y="233045"/>
                  <a:pt x="1065530" y="450215"/>
                  <a:pt x="896620" y="603250"/>
                </a:cubicBezTo>
                <a:cubicBezTo>
                  <a:pt x="841375" y="655955"/>
                  <a:pt x="762000" y="699135"/>
                  <a:pt x="684530" y="746760"/>
                </a:cubicBezTo>
                <a:cubicBezTo>
                  <a:pt x="299085" y="981710"/>
                  <a:pt x="74295" y="1210310"/>
                  <a:pt x="1270" y="1652270"/>
                </a:cubicBezTo>
                <a:lnTo>
                  <a:pt x="1270" y="1664335"/>
                </a:lnTo>
                <a:cubicBezTo>
                  <a:pt x="38735" y="1448435"/>
                  <a:pt x="106045" y="1283335"/>
                  <a:pt x="211455" y="1143635"/>
                </a:cubicBezTo>
                <a:cubicBezTo>
                  <a:pt x="512445" y="758190"/>
                  <a:pt x="909320" y="711835"/>
                  <a:pt x="1019810" y="442595"/>
                </a:cubicBezTo>
                <a:close/>
                <a:moveTo>
                  <a:pt x="466725" y="258445"/>
                </a:moveTo>
                <a:cubicBezTo>
                  <a:pt x="527050" y="182880"/>
                  <a:pt x="506730" y="67945"/>
                  <a:pt x="443230" y="635"/>
                </a:cubicBezTo>
                <a:lnTo>
                  <a:pt x="440055" y="635"/>
                </a:lnTo>
                <a:cubicBezTo>
                  <a:pt x="454025" y="15875"/>
                  <a:pt x="466725" y="34925"/>
                  <a:pt x="477520" y="57150"/>
                </a:cubicBezTo>
                <a:cubicBezTo>
                  <a:pt x="528320" y="163830"/>
                  <a:pt x="488950" y="246380"/>
                  <a:pt x="422910" y="297180"/>
                </a:cubicBezTo>
                <a:cubicBezTo>
                  <a:pt x="360045" y="342900"/>
                  <a:pt x="262255" y="375920"/>
                  <a:pt x="194945" y="405130"/>
                </a:cubicBezTo>
                <a:cubicBezTo>
                  <a:pt x="116840" y="437515"/>
                  <a:pt x="50800" y="462915"/>
                  <a:pt x="635" y="498475"/>
                </a:cubicBezTo>
                <a:lnTo>
                  <a:pt x="635" y="501650"/>
                </a:lnTo>
                <a:cubicBezTo>
                  <a:pt x="120015" y="415925"/>
                  <a:pt x="402590" y="353060"/>
                  <a:pt x="466725" y="258445"/>
                </a:cubicBezTo>
                <a:close/>
                <a:moveTo>
                  <a:pt x="266065" y="0"/>
                </a:moveTo>
                <a:lnTo>
                  <a:pt x="258445" y="0"/>
                </a:lnTo>
                <a:cubicBezTo>
                  <a:pt x="394335" y="180975"/>
                  <a:pt x="101600" y="205740"/>
                  <a:pt x="635" y="194310"/>
                </a:cubicBezTo>
                <a:lnTo>
                  <a:pt x="635" y="200025"/>
                </a:lnTo>
                <a:cubicBezTo>
                  <a:pt x="18415" y="201930"/>
                  <a:pt x="30480" y="202565"/>
                  <a:pt x="51435" y="202565"/>
                </a:cubicBezTo>
                <a:cubicBezTo>
                  <a:pt x="368935" y="193675"/>
                  <a:pt x="304800" y="46355"/>
                  <a:pt x="266065" y="0"/>
                </a:cubicBezTo>
                <a:close/>
                <a:moveTo>
                  <a:pt x="226060" y="0"/>
                </a:moveTo>
                <a:lnTo>
                  <a:pt x="224790" y="0"/>
                </a:lnTo>
                <a:cubicBezTo>
                  <a:pt x="243205" y="86360"/>
                  <a:pt x="132715" y="92075"/>
                  <a:pt x="64135" y="88265"/>
                </a:cubicBezTo>
                <a:cubicBezTo>
                  <a:pt x="42545" y="86360"/>
                  <a:pt x="20955" y="81915"/>
                  <a:pt x="635" y="76200"/>
                </a:cubicBezTo>
                <a:lnTo>
                  <a:pt x="635" y="79375"/>
                </a:lnTo>
                <a:cubicBezTo>
                  <a:pt x="80645" y="104775"/>
                  <a:pt x="257175" y="99695"/>
                  <a:pt x="226060" y="0"/>
                </a:cubicBezTo>
                <a:close/>
                <a:moveTo>
                  <a:pt x="283210" y="443230"/>
                </a:moveTo>
                <a:cubicBezTo>
                  <a:pt x="358775" y="404495"/>
                  <a:pt x="460375" y="369570"/>
                  <a:pt x="516890" y="306705"/>
                </a:cubicBezTo>
                <a:cubicBezTo>
                  <a:pt x="626745" y="179705"/>
                  <a:pt x="544830" y="41910"/>
                  <a:pt x="511810" y="0"/>
                </a:cubicBezTo>
                <a:lnTo>
                  <a:pt x="508000" y="0"/>
                </a:lnTo>
                <a:cubicBezTo>
                  <a:pt x="509270" y="1270"/>
                  <a:pt x="510540" y="3175"/>
                  <a:pt x="511810" y="5080"/>
                </a:cubicBezTo>
                <a:cubicBezTo>
                  <a:pt x="584835" y="101600"/>
                  <a:pt x="596265" y="231775"/>
                  <a:pt x="495935" y="323215"/>
                </a:cubicBezTo>
                <a:cubicBezTo>
                  <a:pt x="455930" y="360680"/>
                  <a:pt x="397510" y="384810"/>
                  <a:pt x="361315" y="403225"/>
                </a:cubicBezTo>
                <a:cubicBezTo>
                  <a:pt x="234950" y="467360"/>
                  <a:pt x="86995" y="519430"/>
                  <a:pt x="0" y="610870"/>
                </a:cubicBezTo>
                <a:lnTo>
                  <a:pt x="0" y="614045"/>
                </a:lnTo>
                <a:cubicBezTo>
                  <a:pt x="60960" y="548005"/>
                  <a:pt x="159385" y="502285"/>
                  <a:pt x="283210" y="443230"/>
                </a:cubicBezTo>
                <a:close/>
                <a:moveTo>
                  <a:pt x="5715" y="304165"/>
                </a:moveTo>
                <a:cubicBezTo>
                  <a:pt x="74930" y="295275"/>
                  <a:pt x="172720" y="281305"/>
                  <a:pt x="273685" y="239395"/>
                </a:cubicBezTo>
                <a:cubicBezTo>
                  <a:pt x="400685" y="186690"/>
                  <a:pt x="379095" y="69850"/>
                  <a:pt x="309245" y="635"/>
                </a:cubicBezTo>
                <a:cubicBezTo>
                  <a:pt x="309245" y="635"/>
                  <a:pt x="308610" y="635"/>
                  <a:pt x="308610" y="0"/>
                </a:cubicBezTo>
                <a:lnTo>
                  <a:pt x="304800" y="0"/>
                </a:lnTo>
                <a:cubicBezTo>
                  <a:pt x="355600" y="46355"/>
                  <a:pt x="382905" y="127000"/>
                  <a:pt x="343535" y="182880"/>
                </a:cubicBezTo>
                <a:cubicBezTo>
                  <a:pt x="287655" y="264795"/>
                  <a:pt x="70485" y="290830"/>
                  <a:pt x="635" y="301625"/>
                </a:cubicBezTo>
                <a:lnTo>
                  <a:pt x="635" y="304165"/>
                </a:lnTo>
                <a:cubicBezTo>
                  <a:pt x="3175" y="304165"/>
                  <a:pt x="5080" y="303530"/>
                  <a:pt x="5715" y="304165"/>
                </a:cubicBezTo>
                <a:close/>
                <a:moveTo>
                  <a:pt x="808355" y="501650"/>
                </a:moveTo>
                <a:cubicBezTo>
                  <a:pt x="921385" y="385445"/>
                  <a:pt x="951230" y="225425"/>
                  <a:pt x="890270" y="60325"/>
                </a:cubicBezTo>
                <a:cubicBezTo>
                  <a:pt x="889000" y="52705"/>
                  <a:pt x="873125" y="19050"/>
                  <a:pt x="862965" y="635"/>
                </a:cubicBezTo>
                <a:lnTo>
                  <a:pt x="860425" y="635"/>
                </a:lnTo>
                <a:cubicBezTo>
                  <a:pt x="949960" y="170180"/>
                  <a:pt x="946150" y="379730"/>
                  <a:pt x="779780" y="526415"/>
                </a:cubicBezTo>
                <a:cubicBezTo>
                  <a:pt x="715010" y="586105"/>
                  <a:pt x="618490" y="631190"/>
                  <a:pt x="539115" y="681355"/>
                </a:cubicBezTo>
                <a:cubicBezTo>
                  <a:pt x="278130" y="838835"/>
                  <a:pt x="71755" y="1010285"/>
                  <a:pt x="635" y="1310640"/>
                </a:cubicBezTo>
                <a:lnTo>
                  <a:pt x="635" y="1320165"/>
                </a:lnTo>
                <a:cubicBezTo>
                  <a:pt x="34290" y="1183640"/>
                  <a:pt x="90170" y="1073150"/>
                  <a:pt x="171450" y="975995"/>
                </a:cubicBezTo>
                <a:cubicBezTo>
                  <a:pt x="400050" y="713105"/>
                  <a:pt x="690880" y="630555"/>
                  <a:pt x="808355" y="501650"/>
                </a:cubicBezTo>
                <a:close/>
                <a:moveTo>
                  <a:pt x="1220471" y="1072515"/>
                </a:moveTo>
                <a:cubicBezTo>
                  <a:pt x="1384935" y="1027430"/>
                  <a:pt x="1541780" y="982345"/>
                  <a:pt x="1675765" y="916305"/>
                </a:cubicBezTo>
                <a:cubicBezTo>
                  <a:pt x="2052321" y="741045"/>
                  <a:pt x="2342515" y="417830"/>
                  <a:pt x="2381250" y="0"/>
                </a:cubicBezTo>
                <a:lnTo>
                  <a:pt x="2375535" y="0"/>
                </a:lnTo>
                <a:cubicBezTo>
                  <a:pt x="2373630" y="14605"/>
                  <a:pt x="2373630" y="35560"/>
                  <a:pt x="2371725" y="40005"/>
                </a:cubicBezTo>
                <a:cubicBezTo>
                  <a:pt x="2313305" y="455295"/>
                  <a:pt x="2019300" y="749300"/>
                  <a:pt x="1673225" y="911225"/>
                </a:cubicBezTo>
                <a:cubicBezTo>
                  <a:pt x="1526540" y="985520"/>
                  <a:pt x="1343025" y="1029335"/>
                  <a:pt x="1166496" y="1083945"/>
                </a:cubicBezTo>
                <a:cubicBezTo>
                  <a:pt x="810260" y="1200150"/>
                  <a:pt x="405765" y="1449070"/>
                  <a:pt x="375920" y="1893570"/>
                </a:cubicBezTo>
                <a:cubicBezTo>
                  <a:pt x="375285" y="1914525"/>
                  <a:pt x="374650" y="1933575"/>
                  <a:pt x="375920" y="1947545"/>
                </a:cubicBezTo>
                <a:lnTo>
                  <a:pt x="381000" y="1947545"/>
                </a:lnTo>
                <a:cubicBezTo>
                  <a:pt x="381000" y="1946275"/>
                  <a:pt x="381000" y="1945640"/>
                  <a:pt x="381000" y="1945005"/>
                </a:cubicBezTo>
                <a:cubicBezTo>
                  <a:pt x="378460" y="1879600"/>
                  <a:pt x="385445" y="1746885"/>
                  <a:pt x="468630" y="1596390"/>
                </a:cubicBezTo>
                <a:cubicBezTo>
                  <a:pt x="621665" y="1321435"/>
                  <a:pt x="916305" y="1166495"/>
                  <a:pt x="1220471" y="1072515"/>
                </a:cubicBezTo>
                <a:close/>
                <a:moveTo>
                  <a:pt x="753110" y="459105"/>
                </a:moveTo>
                <a:cubicBezTo>
                  <a:pt x="854710" y="351155"/>
                  <a:pt x="876300" y="207010"/>
                  <a:pt x="822325" y="63500"/>
                </a:cubicBezTo>
                <a:cubicBezTo>
                  <a:pt x="822325" y="59055"/>
                  <a:pt x="803910" y="20955"/>
                  <a:pt x="792480" y="635"/>
                </a:cubicBezTo>
                <a:lnTo>
                  <a:pt x="789305" y="635"/>
                </a:lnTo>
                <a:cubicBezTo>
                  <a:pt x="875030" y="151130"/>
                  <a:pt x="877570" y="345440"/>
                  <a:pt x="728345" y="480695"/>
                </a:cubicBezTo>
                <a:cubicBezTo>
                  <a:pt x="671830" y="535305"/>
                  <a:pt x="578485" y="579755"/>
                  <a:pt x="503555" y="624840"/>
                </a:cubicBezTo>
                <a:cubicBezTo>
                  <a:pt x="273685" y="760095"/>
                  <a:pt x="73025" y="901700"/>
                  <a:pt x="0" y="1153160"/>
                </a:cubicBezTo>
                <a:lnTo>
                  <a:pt x="0" y="1160145"/>
                </a:lnTo>
                <a:cubicBezTo>
                  <a:pt x="31750" y="1056005"/>
                  <a:pt x="81280" y="969010"/>
                  <a:pt x="151130" y="891540"/>
                </a:cubicBezTo>
                <a:cubicBezTo>
                  <a:pt x="361315" y="664210"/>
                  <a:pt x="648970" y="579120"/>
                  <a:pt x="753110" y="459105"/>
                </a:cubicBezTo>
                <a:close/>
                <a:moveTo>
                  <a:pt x="375285" y="473710"/>
                </a:moveTo>
                <a:cubicBezTo>
                  <a:pt x="427990" y="445135"/>
                  <a:pt x="498475" y="416560"/>
                  <a:pt x="551180" y="371475"/>
                </a:cubicBezTo>
                <a:cubicBezTo>
                  <a:pt x="710565" y="232410"/>
                  <a:pt x="622300" y="50800"/>
                  <a:pt x="583565" y="635"/>
                </a:cubicBezTo>
                <a:lnTo>
                  <a:pt x="575945" y="635"/>
                </a:lnTo>
                <a:cubicBezTo>
                  <a:pt x="667385" y="123190"/>
                  <a:pt x="661670" y="290195"/>
                  <a:pt x="522605" y="386715"/>
                </a:cubicBezTo>
                <a:cubicBezTo>
                  <a:pt x="345440" y="495300"/>
                  <a:pt x="124460" y="572770"/>
                  <a:pt x="21590" y="701040"/>
                </a:cubicBezTo>
                <a:cubicBezTo>
                  <a:pt x="16510" y="708025"/>
                  <a:pt x="7620" y="718185"/>
                  <a:pt x="635" y="728345"/>
                </a:cubicBezTo>
                <a:lnTo>
                  <a:pt x="635" y="739140"/>
                </a:lnTo>
                <a:cubicBezTo>
                  <a:pt x="71755" y="629285"/>
                  <a:pt x="204470" y="561340"/>
                  <a:pt x="375285" y="473710"/>
                </a:cubicBezTo>
                <a:close/>
                <a:moveTo>
                  <a:pt x="636905" y="381635"/>
                </a:moveTo>
                <a:cubicBezTo>
                  <a:pt x="725805" y="285750"/>
                  <a:pt x="728345" y="156845"/>
                  <a:pt x="680720" y="51435"/>
                </a:cubicBezTo>
                <a:cubicBezTo>
                  <a:pt x="675640" y="41275"/>
                  <a:pt x="664845" y="17145"/>
                  <a:pt x="652145" y="0"/>
                </a:cubicBezTo>
                <a:lnTo>
                  <a:pt x="648335" y="0"/>
                </a:lnTo>
                <a:cubicBezTo>
                  <a:pt x="735330" y="128270"/>
                  <a:pt x="734695" y="299720"/>
                  <a:pt x="603885" y="409575"/>
                </a:cubicBezTo>
                <a:cubicBezTo>
                  <a:pt x="536575" y="465455"/>
                  <a:pt x="459740" y="495300"/>
                  <a:pt x="379095" y="542290"/>
                </a:cubicBezTo>
                <a:cubicBezTo>
                  <a:pt x="232410" y="622300"/>
                  <a:pt x="66040" y="721995"/>
                  <a:pt x="635" y="862965"/>
                </a:cubicBezTo>
                <a:lnTo>
                  <a:pt x="635" y="868680"/>
                </a:lnTo>
                <a:cubicBezTo>
                  <a:pt x="24130" y="821055"/>
                  <a:pt x="55245" y="778510"/>
                  <a:pt x="95250" y="738505"/>
                </a:cubicBezTo>
                <a:cubicBezTo>
                  <a:pt x="262255" y="573405"/>
                  <a:pt x="559435" y="478790"/>
                  <a:pt x="636905" y="381635"/>
                </a:cubicBezTo>
                <a:close/>
                <a:moveTo>
                  <a:pt x="690245" y="426085"/>
                </a:moveTo>
                <a:cubicBezTo>
                  <a:pt x="779145" y="335280"/>
                  <a:pt x="803910" y="208280"/>
                  <a:pt x="760095" y="80645"/>
                </a:cubicBezTo>
                <a:cubicBezTo>
                  <a:pt x="750570" y="53340"/>
                  <a:pt x="737235" y="24765"/>
                  <a:pt x="721995" y="635"/>
                </a:cubicBezTo>
                <a:lnTo>
                  <a:pt x="718185" y="635"/>
                </a:lnTo>
                <a:cubicBezTo>
                  <a:pt x="817245" y="160655"/>
                  <a:pt x="791210" y="343535"/>
                  <a:pt x="655955" y="454025"/>
                </a:cubicBezTo>
                <a:cubicBezTo>
                  <a:pt x="592455" y="507365"/>
                  <a:pt x="492125" y="552450"/>
                  <a:pt x="414020" y="600075"/>
                </a:cubicBezTo>
                <a:cubicBezTo>
                  <a:pt x="243840" y="698500"/>
                  <a:pt x="67310" y="817880"/>
                  <a:pt x="0" y="1003935"/>
                </a:cubicBezTo>
                <a:lnTo>
                  <a:pt x="0" y="1010285"/>
                </a:lnTo>
                <a:cubicBezTo>
                  <a:pt x="28575" y="935355"/>
                  <a:pt x="70485" y="869950"/>
                  <a:pt x="127635" y="810895"/>
                </a:cubicBezTo>
                <a:cubicBezTo>
                  <a:pt x="318770" y="617220"/>
                  <a:pt x="596265" y="530860"/>
                  <a:pt x="690245" y="426085"/>
                </a:cubicBezTo>
                <a:close/>
                <a:moveTo>
                  <a:pt x="1072515" y="685165"/>
                </a:moveTo>
                <a:cubicBezTo>
                  <a:pt x="1295400" y="511175"/>
                  <a:pt x="1360805" y="260350"/>
                  <a:pt x="1281430" y="0"/>
                </a:cubicBezTo>
                <a:lnTo>
                  <a:pt x="1278890" y="0"/>
                </a:lnTo>
                <a:cubicBezTo>
                  <a:pt x="1283335" y="14605"/>
                  <a:pt x="1287780" y="30480"/>
                  <a:pt x="1292225" y="48895"/>
                </a:cubicBezTo>
                <a:cubicBezTo>
                  <a:pt x="1360171" y="342265"/>
                  <a:pt x="1240790" y="568960"/>
                  <a:pt x="1026795" y="715010"/>
                </a:cubicBezTo>
                <a:cubicBezTo>
                  <a:pt x="996950" y="735330"/>
                  <a:pt x="965200" y="755015"/>
                  <a:pt x="930910" y="773430"/>
                </a:cubicBezTo>
                <a:cubicBezTo>
                  <a:pt x="633095" y="923290"/>
                  <a:pt x="427355" y="1076325"/>
                  <a:pt x="296545" y="1253490"/>
                </a:cubicBezTo>
                <a:cubicBezTo>
                  <a:pt x="169545" y="1423670"/>
                  <a:pt x="81915" y="1652270"/>
                  <a:pt x="58420" y="1947545"/>
                </a:cubicBezTo>
                <a:lnTo>
                  <a:pt x="58420" y="1947545"/>
                </a:lnTo>
                <a:cubicBezTo>
                  <a:pt x="89535" y="1664335"/>
                  <a:pt x="157480" y="1457960"/>
                  <a:pt x="274320" y="1288415"/>
                </a:cubicBezTo>
                <a:cubicBezTo>
                  <a:pt x="538480" y="915670"/>
                  <a:pt x="917575" y="815975"/>
                  <a:pt x="1072515" y="685165"/>
                </a:cubicBezTo>
                <a:close/>
                <a:moveTo>
                  <a:pt x="1261746" y="1100455"/>
                </a:moveTo>
                <a:cubicBezTo>
                  <a:pt x="1405890" y="1049655"/>
                  <a:pt x="1545590" y="1003935"/>
                  <a:pt x="1668146" y="941070"/>
                </a:cubicBezTo>
                <a:cubicBezTo>
                  <a:pt x="2029460" y="764540"/>
                  <a:pt x="2357121" y="463550"/>
                  <a:pt x="2454275" y="30480"/>
                </a:cubicBezTo>
                <a:cubicBezTo>
                  <a:pt x="2457450" y="17780"/>
                  <a:pt x="2459355" y="7620"/>
                  <a:pt x="2460625" y="0"/>
                </a:cubicBezTo>
                <a:lnTo>
                  <a:pt x="2457450" y="0"/>
                </a:lnTo>
                <a:cubicBezTo>
                  <a:pt x="2456180" y="6350"/>
                  <a:pt x="2454275" y="14605"/>
                  <a:pt x="2452371" y="24765"/>
                </a:cubicBezTo>
                <a:cubicBezTo>
                  <a:pt x="2357121" y="457835"/>
                  <a:pt x="2030730" y="758825"/>
                  <a:pt x="1672590" y="935355"/>
                </a:cubicBezTo>
                <a:cubicBezTo>
                  <a:pt x="1526540" y="1012190"/>
                  <a:pt x="1343025" y="1062355"/>
                  <a:pt x="1177290" y="1130300"/>
                </a:cubicBezTo>
                <a:cubicBezTo>
                  <a:pt x="861695" y="1260475"/>
                  <a:pt x="494665" y="1511300"/>
                  <a:pt x="490855" y="1904365"/>
                </a:cubicBezTo>
                <a:cubicBezTo>
                  <a:pt x="490855" y="1917700"/>
                  <a:pt x="491490" y="1936115"/>
                  <a:pt x="492760" y="1946910"/>
                </a:cubicBezTo>
                <a:lnTo>
                  <a:pt x="495300" y="1946910"/>
                </a:lnTo>
                <a:cubicBezTo>
                  <a:pt x="488315" y="1867535"/>
                  <a:pt x="495935" y="1724025"/>
                  <a:pt x="598805" y="1564005"/>
                </a:cubicBezTo>
                <a:cubicBezTo>
                  <a:pt x="752475" y="1337310"/>
                  <a:pt x="993775" y="1203325"/>
                  <a:pt x="1261746" y="1100455"/>
                </a:cubicBezTo>
                <a:close/>
                <a:moveTo>
                  <a:pt x="3233421" y="1169035"/>
                </a:moveTo>
                <a:cubicBezTo>
                  <a:pt x="3033396" y="1410335"/>
                  <a:pt x="2895600" y="1665605"/>
                  <a:pt x="2762885" y="1939925"/>
                </a:cubicBezTo>
                <a:cubicBezTo>
                  <a:pt x="2761615" y="1943100"/>
                  <a:pt x="2760346" y="1945640"/>
                  <a:pt x="2759075" y="1948180"/>
                </a:cubicBezTo>
                <a:lnTo>
                  <a:pt x="2764790" y="1948180"/>
                </a:lnTo>
                <a:cubicBezTo>
                  <a:pt x="2765425" y="1946910"/>
                  <a:pt x="2766060" y="1945005"/>
                  <a:pt x="2766696" y="1943735"/>
                </a:cubicBezTo>
                <a:cubicBezTo>
                  <a:pt x="2859405" y="1745615"/>
                  <a:pt x="2999105" y="1496695"/>
                  <a:pt x="3093085" y="1363345"/>
                </a:cubicBezTo>
                <a:cubicBezTo>
                  <a:pt x="3221990" y="1179830"/>
                  <a:pt x="3346450" y="1032510"/>
                  <a:pt x="3463290" y="963930"/>
                </a:cubicBezTo>
                <a:lnTo>
                  <a:pt x="3463290" y="956945"/>
                </a:lnTo>
                <a:cubicBezTo>
                  <a:pt x="3441700" y="969010"/>
                  <a:pt x="3416300" y="988060"/>
                  <a:pt x="3392805" y="1006475"/>
                </a:cubicBezTo>
                <a:cubicBezTo>
                  <a:pt x="3333115" y="1055370"/>
                  <a:pt x="3291840" y="1099185"/>
                  <a:pt x="3233421" y="1169035"/>
                </a:cubicBezTo>
                <a:close/>
                <a:moveTo>
                  <a:pt x="3232785" y="1331595"/>
                </a:moveTo>
                <a:cubicBezTo>
                  <a:pt x="3065780" y="1509395"/>
                  <a:pt x="2956560" y="1699260"/>
                  <a:pt x="2855596" y="1948180"/>
                </a:cubicBezTo>
                <a:lnTo>
                  <a:pt x="2858135" y="1948180"/>
                </a:lnTo>
                <a:cubicBezTo>
                  <a:pt x="2929255" y="1765935"/>
                  <a:pt x="3058160" y="1532890"/>
                  <a:pt x="3148330" y="1432560"/>
                </a:cubicBezTo>
                <a:cubicBezTo>
                  <a:pt x="3253740" y="1311275"/>
                  <a:pt x="3355975" y="1188085"/>
                  <a:pt x="3462655" y="1108710"/>
                </a:cubicBezTo>
                <a:lnTo>
                  <a:pt x="3462655" y="1106805"/>
                </a:lnTo>
                <a:cubicBezTo>
                  <a:pt x="3380105" y="1161415"/>
                  <a:pt x="3317240" y="1238885"/>
                  <a:pt x="3232785" y="1331595"/>
                </a:cubicBezTo>
                <a:close/>
                <a:moveTo>
                  <a:pt x="3216910" y="1617345"/>
                </a:moveTo>
                <a:cubicBezTo>
                  <a:pt x="3136265" y="1691640"/>
                  <a:pt x="3060700" y="1838325"/>
                  <a:pt x="3065146" y="1939925"/>
                </a:cubicBezTo>
                <a:cubicBezTo>
                  <a:pt x="3065780" y="1941830"/>
                  <a:pt x="3065146" y="1945005"/>
                  <a:pt x="3065146" y="1948180"/>
                </a:cubicBezTo>
                <a:lnTo>
                  <a:pt x="3068955" y="1948180"/>
                </a:lnTo>
                <a:cubicBezTo>
                  <a:pt x="3068321" y="1941195"/>
                  <a:pt x="3066415" y="1932305"/>
                  <a:pt x="3067685" y="1925320"/>
                </a:cubicBezTo>
                <a:cubicBezTo>
                  <a:pt x="3068955" y="1879600"/>
                  <a:pt x="3084196" y="1825625"/>
                  <a:pt x="3110865" y="1769110"/>
                </a:cubicBezTo>
                <a:cubicBezTo>
                  <a:pt x="3162935" y="1659890"/>
                  <a:pt x="3228975" y="1599565"/>
                  <a:pt x="3328035" y="1538605"/>
                </a:cubicBezTo>
                <a:cubicBezTo>
                  <a:pt x="3382646" y="1497965"/>
                  <a:pt x="3422015" y="1465580"/>
                  <a:pt x="3462655" y="1428115"/>
                </a:cubicBezTo>
                <a:lnTo>
                  <a:pt x="3462655" y="1424305"/>
                </a:lnTo>
                <a:cubicBezTo>
                  <a:pt x="3458210" y="1428115"/>
                  <a:pt x="3454400" y="1431925"/>
                  <a:pt x="3450590" y="1435100"/>
                </a:cubicBezTo>
                <a:cubicBezTo>
                  <a:pt x="3343910" y="1536065"/>
                  <a:pt x="3260090" y="1574165"/>
                  <a:pt x="3216910" y="1617345"/>
                </a:cubicBezTo>
                <a:close/>
                <a:moveTo>
                  <a:pt x="3391535" y="1827530"/>
                </a:moveTo>
                <a:cubicBezTo>
                  <a:pt x="3367405" y="1853565"/>
                  <a:pt x="3348990" y="1916430"/>
                  <a:pt x="3357246" y="1948180"/>
                </a:cubicBezTo>
                <a:lnTo>
                  <a:pt x="3359785" y="1948180"/>
                </a:lnTo>
                <a:cubicBezTo>
                  <a:pt x="3356610" y="1911985"/>
                  <a:pt x="3364230" y="1875790"/>
                  <a:pt x="3382010" y="1845945"/>
                </a:cubicBezTo>
                <a:cubicBezTo>
                  <a:pt x="3405505" y="1807845"/>
                  <a:pt x="3430905" y="1797050"/>
                  <a:pt x="3463290" y="1789430"/>
                </a:cubicBezTo>
                <a:lnTo>
                  <a:pt x="3463290" y="1785620"/>
                </a:lnTo>
                <a:cubicBezTo>
                  <a:pt x="3435350" y="1790065"/>
                  <a:pt x="3409315" y="1807210"/>
                  <a:pt x="3391535" y="1827530"/>
                </a:cubicBezTo>
                <a:close/>
                <a:moveTo>
                  <a:pt x="3284855" y="1677670"/>
                </a:moveTo>
                <a:cubicBezTo>
                  <a:pt x="3206750" y="1738630"/>
                  <a:pt x="3156585" y="1859915"/>
                  <a:pt x="3166110" y="1948180"/>
                </a:cubicBezTo>
                <a:lnTo>
                  <a:pt x="3168650" y="1948180"/>
                </a:lnTo>
                <a:cubicBezTo>
                  <a:pt x="3163571" y="1898015"/>
                  <a:pt x="3176905" y="1837055"/>
                  <a:pt x="3204846" y="1782445"/>
                </a:cubicBezTo>
                <a:cubicBezTo>
                  <a:pt x="3278505" y="1638300"/>
                  <a:pt x="3375025" y="1647190"/>
                  <a:pt x="3463290" y="1586230"/>
                </a:cubicBezTo>
                <a:lnTo>
                  <a:pt x="3463290" y="1582420"/>
                </a:lnTo>
                <a:cubicBezTo>
                  <a:pt x="3463290" y="1582420"/>
                  <a:pt x="3463290" y="1582420"/>
                  <a:pt x="3463290" y="1582420"/>
                </a:cubicBezTo>
                <a:cubicBezTo>
                  <a:pt x="3405505" y="1623695"/>
                  <a:pt x="3324860" y="1642745"/>
                  <a:pt x="3284855" y="1677670"/>
                </a:cubicBezTo>
                <a:close/>
                <a:moveTo>
                  <a:pt x="3277235" y="1837055"/>
                </a:moveTo>
                <a:cubicBezTo>
                  <a:pt x="3263900" y="1871345"/>
                  <a:pt x="3258185" y="1908810"/>
                  <a:pt x="3261360" y="1945005"/>
                </a:cubicBezTo>
                <a:cubicBezTo>
                  <a:pt x="3261360" y="1945640"/>
                  <a:pt x="3261360" y="1946910"/>
                  <a:pt x="3261996" y="1948180"/>
                </a:cubicBezTo>
                <a:lnTo>
                  <a:pt x="3267075" y="1948180"/>
                </a:lnTo>
                <a:cubicBezTo>
                  <a:pt x="3267075" y="1947545"/>
                  <a:pt x="3267075" y="1947545"/>
                  <a:pt x="3267075" y="1946910"/>
                </a:cubicBezTo>
                <a:cubicBezTo>
                  <a:pt x="3258821" y="1864995"/>
                  <a:pt x="3299460" y="1768475"/>
                  <a:pt x="3375660" y="1731010"/>
                </a:cubicBezTo>
                <a:cubicBezTo>
                  <a:pt x="3399790" y="1718310"/>
                  <a:pt x="3434715" y="1715135"/>
                  <a:pt x="3463290" y="1708785"/>
                </a:cubicBezTo>
                <a:lnTo>
                  <a:pt x="3463290" y="1703070"/>
                </a:lnTo>
                <a:cubicBezTo>
                  <a:pt x="3440430" y="1708150"/>
                  <a:pt x="3415030" y="1711325"/>
                  <a:pt x="3393440" y="1717675"/>
                </a:cubicBezTo>
                <a:cubicBezTo>
                  <a:pt x="3341371" y="1734185"/>
                  <a:pt x="3296921" y="1783715"/>
                  <a:pt x="3277235" y="1837055"/>
                </a:cubicBezTo>
                <a:close/>
                <a:moveTo>
                  <a:pt x="2953385" y="1438910"/>
                </a:moveTo>
                <a:cubicBezTo>
                  <a:pt x="2814321" y="1683385"/>
                  <a:pt x="2722246" y="1843405"/>
                  <a:pt x="2665096" y="1948180"/>
                </a:cubicBezTo>
                <a:lnTo>
                  <a:pt x="2665730" y="1948180"/>
                </a:lnTo>
                <a:cubicBezTo>
                  <a:pt x="2766696" y="1779905"/>
                  <a:pt x="2907030" y="1519555"/>
                  <a:pt x="3039746" y="1292860"/>
                </a:cubicBezTo>
                <a:cubicBezTo>
                  <a:pt x="3157221" y="1090930"/>
                  <a:pt x="3305175" y="905510"/>
                  <a:pt x="3462655" y="820420"/>
                </a:cubicBezTo>
                <a:lnTo>
                  <a:pt x="3462655" y="817245"/>
                </a:lnTo>
                <a:cubicBezTo>
                  <a:pt x="3453130" y="822325"/>
                  <a:pt x="3442335" y="829310"/>
                  <a:pt x="3433446" y="833755"/>
                </a:cubicBezTo>
                <a:cubicBezTo>
                  <a:pt x="3241040" y="955675"/>
                  <a:pt x="3099435" y="1175385"/>
                  <a:pt x="2953385" y="1438910"/>
                </a:cubicBezTo>
                <a:close/>
                <a:moveTo>
                  <a:pt x="2828290" y="846455"/>
                </a:moveTo>
                <a:cubicBezTo>
                  <a:pt x="2789555" y="960755"/>
                  <a:pt x="2766060" y="1068705"/>
                  <a:pt x="2713355" y="1180465"/>
                </a:cubicBezTo>
                <a:cubicBezTo>
                  <a:pt x="2584450" y="1471930"/>
                  <a:pt x="2338071" y="1789430"/>
                  <a:pt x="2098040" y="1948180"/>
                </a:cubicBezTo>
                <a:lnTo>
                  <a:pt x="2104390" y="1948180"/>
                </a:lnTo>
                <a:cubicBezTo>
                  <a:pt x="2118996" y="1939290"/>
                  <a:pt x="2133600" y="1925955"/>
                  <a:pt x="2149475" y="1915795"/>
                </a:cubicBezTo>
                <a:cubicBezTo>
                  <a:pt x="2368550" y="1748155"/>
                  <a:pt x="2565400" y="1492250"/>
                  <a:pt x="2693671" y="1228725"/>
                </a:cubicBezTo>
                <a:cubicBezTo>
                  <a:pt x="2781300" y="1054735"/>
                  <a:pt x="2800350" y="908685"/>
                  <a:pt x="2856865" y="780415"/>
                </a:cubicBezTo>
                <a:cubicBezTo>
                  <a:pt x="2975610" y="497205"/>
                  <a:pt x="3220085" y="230505"/>
                  <a:pt x="3462655" y="125730"/>
                </a:cubicBezTo>
                <a:lnTo>
                  <a:pt x="3462655" y="124460"/>
                </a:lnTo>
                <a:cubicBezTo>
                  <a:pt x="3194685" y="229235"/>
                  <a:pt x="2924810" y="564515"/>
                  <a:pt x="2828290" y="846455"/>
                </a:cubicBezTo>
                <a:close/>
                <a:moveTo>
                  <a:pt x="2940685" y="968375"/>
                </a:moveTo>
                <a:cubicBezTo>
                  <a:pt x="2904490" y="1043940"/>
                  <a:pt x="2884171" y="1115060"/>
                  <a:pt x="2855596" y="1181100"/>
                </a:cubicBezTo>
                <a:cubicBezTo>
                  <a:pt x="2752725" y="1428115"/>
                  <a:pt x="2547621" y="1745615"/>
                  <a:pt x="2354580" y="1946275"/>
                </a:cubicBezTo>
                <a:cubicBezTo>
                  <a:pt x="2353946" y="1946910"/>
                  <a:pt x="2353310" y="1947545"/>
                  <a:pt x="2352675" y="1948180"/>
                </a:cubicBezTo>
                <a:lnTo>
                  <a:pt x="2354580" y="1948180"/>
                </a:lnTo>
                <a:cubicBezTo>
                  <a:pt x="2411096" y="1895475"/>
                  <a:pt x="2468246" y="1821815"/>
                  <a:pt x="2530475" y="1741170"/>
                </a:cubicBezTo>
                <a:cubicBezTo>
                  <a:pt x="2860040" y="1287780"/>
                  <a:pt x="2863850" y="1127760"/>
                  <a:pt x="2952750" y="949325"/>
                </a:cubicBezTo>
                <a:cubicBezTo>
                  <a:pt x="3054985" y="734695"/>
                  <a:pt x="3258821" y="491490"/>
                  <a:pt x="3463290" y="404495"/>
                </a:cubicBezTo>
                <a:lnTo>
                  <a:pt x="3463290" y="401320"/>
                </a:lnTo>
                <a:cubicBezTo>
                  <a:pt x="3246121" y="494665"/>
                  <a:pt x="3044190" y="744220"/>
                  <a:pt x="2940685" y="968375"/>
                </a:cubicBezTo>
                <a:close/>
                <a:moveTo>
                  <a:pt x="2931796" y="800100"/>
                </a:moveTo>
                <a:cubicBezTo>
                  <a:pt x="2886710" y="881380"/>
                  <a:pt x="2845435" y="1006475"/>
                  <a:pt x="2824480" y="1073150"/>
                </a:cubicBezTo>
                <a:cubicBezTo>
                  <a:pt x="2800985" y="1139825"/>
                  <a:pt x="2772410" y="1207135"/>
                  <a:pt x="2738121" y="1276350"/>
                </a:cubicBezTo>
                <a:cubicBezTo>
                  <a:pt x="2648585" y="1453515"/>
                  <a:pt x="2555875" y="1593215"/>
                  <a:pt x="2427605" y="1746250"/>
                </a:cubicBezTo>
                <a:cubicBezTo>
                  <a:pt x="2358390" y="1828165"/>
                  <a:pt x="2289810" y="1896745"/>
                  <a:pt x="2228850" y="1947545"/>
                </a:cubicBezTo>
                <a:lnTo>
                  <a:pt x="2237740" y="1947545"/>
                </a:lnTo>
                <a:cubicBezTo>
                  <a:pt x="2239010" y="1946275"/>
                  <a:pt x="2240280" y="1945005"/>
                  <a:pt x="2242185" y="1943735"/>
                </a:cubicBezTo>
                <a:cubicBezTo>
                  <a:pt x="2452371" y="1760220"/>
                  <a:pt x="2644775" y="1490980"/>
                  <a:pt x="2770505" y="1220470"/>
                </a:cubicBezTo>
                <a:cubicBezTo>
                  <a:pt x="2823846" y="1114425"/>
                  <a:pt x="2855596" y="966470"/>
                  <a:pt x="2919730" y="836295"/>
                </a:cubicBezTo>
                <a:cubicBezTo>
                  <a:pt x="3041650" y="581660"/>
                  <a:pt x="3267075" y="346710"/>
                  <a:pt x="3463290" y="267335"/>
                </a:cubicBezTo>
                <a:lnTo>
                  <a:pt x="3463290" y="261620"/>
                </a:lnTo>
                <a:cubicBezTo>
                  <a:pt x="3247390" y="348615"/>
                  <a:pt x="3039110" y="591185"/>
                  <a:pt x="2931796" y="800100"/>
                </a:cubicBezTo>
                <a:close/>
                <a:moveTo>
                  <a:pt x="3079750" y="1060450"/>
                </a:moveTo>
                <a:cubicBezTo>
                  <a:pt x="3014346" y="1162050"/>
                  <a:pt x="2974975" y="1257300"/>
                  <a:pt x="2929255" y="1341755"/>
                </a:cubicBezTo>
                <a:cubicBezTo>
                  <a:pt x="2837180" y="1518920"/>
                  <a:pt x="2684146" y="1772285"/>
                  <a:pt x="2568575" y="1948180"/>
                </a:cubicBezTo>
                <a:lnTo>
                  <a:pt x="2571750" y="1948180"/>
                </a:lnTo>
                <a:cubicBezTo>
                  <a:pt x="2600960" y="1904365"/>
                  <a:pt x="2631440" y="1856740"/>
                  <a:pt x="2665096" y="1804035"/>
                </a:cubicBezTo>
                <a:cubicBezTo>
                  <a:pt x="2826385" y="1550035"/>
                  <a:pt x="2929890" y="1349375"/>
                  <a:pt x="3037840" y="1136650"/>
                </a:cubicBezTo>
                <a:cubicBezTo>
                  <a:pt x="3132455" y="966470"/>
                  <a:pt x="3296921" y="760730"/>
                  <a:pt x="3463925" y="681355"/>
                </a:cubicBezTo>
                <a:lnTo>
                  <a:pt x="3463925" y="678180"/>
                </a:lnTo>
                <a:cubicBezTo>
                  <a:pt x="3321050" y="742950"/>
                  <a:pt x="3167380" y="920115"/>
                  <a:pt x="3079750" y="1060450"/>
                </a:cubicBezTo>
                <a:close/>
                <a:moveTo>
                  <a:pt x="2969260" y="1089025"/>
                </a:moveTo>
                <a:cubicBezTo>
                  <a:pt x="2854325" y="1372235"/>
                  <a:pt x="2668271" y="1689735"/>
                  <a:pt x="2463800" y="1948180"/>
                </a:cubicBezTo>
                <a:lnTo>
                  <a:pt x="2467610" y="1948180"/>
                </a:lnTo>
                <a:cubicBezTo>
                  <a:pt x="2507615" y="1898015"/>
                  <a:pt x="2551430" y="1838960"/>
                  <a:pt x="2597150" y="1772285"/>
                </a:cubicBezTo>
                <a:cubicBezTo>
                  <a:pt x="2827021" y="1434465"/>
                  <a:pt x="2874010" y="1306195"/>
                  <a:pt x="2993390" y="1047115"/>
                </a:cubicBezTo>
                <a:cubicBezTo>
                  <a:pt x="3103880" y="831850"/>
                  <a:pt x="3278505" y="632460"/>
                  <a:pt x="3463290" y="541020"/>
                </a:cubicBezTo>
                <a:lnTo>
                  <a:pt x="3463290" y="539750"/>
                </a:lnTo>
                <a:cubicBezTo>
                  <a:pt x="3260090" y="629920"/>
                  <a:pt x="3067685" y="878840"/>
                  <a:pt x="2969260" y="1089025"/>
                </a:cubicBezTo>
                <a:close/>
                <a:moveTo>
                  <a:pt x="3280410" y="1435100"/>
                </a:moveTo>
                <a:cubicBezTo>
                  <a:pt x="3241675" y="1473200"/>
                  <a:pt x="3198496" y="1507490"/>
                  <a:pt x="3166110" y="1541780"/>
                </a:cubicBezTo>
                <a:cubicBezTo>
                  <a:pt x="3075940" y="1634490"/>
                  <a:pt x="2959735" y="1823720"/>
                  <a:pt x="2961640" y="1946275"/>
                </a:cubicBezTo>
                <a:cubicBezTo>
                  <a:pt x="2961640" y="1946910"/>
                  <a:pt x="2961640" y="1947545"/>
                  <a:pt x="2961640" y="1948180"/>
                </a:cubicBezTo>
                <a:lnTo>
                  <a:pt x="2964815" y="1948180"/>
                </a:lnTo>
                <a:cubicBezTo>
                  <a:pt x="2962275" y="1902460"/>
                  <a:pt x="2981960" y="1834515"/>
                  <a:pt x="3020696" y="1757045"/>
                </a:cubicBezTo>
                <a:cubicBezTo>
                  <a:pt x="3079115" y="1640840"/>
                  <a:pt x="3152775" y="1550670"/>
                  <a:pt x="3245485" y="1472565"/>
                </a:cubicBezTo>
                <a:cubicBezTo>
                  <a:pt x="3317875" y="1405890"/>
                  <a:pt x="3394710" y="1325245"/>
                  <a:pt x="3464560" y="1264285"/>
                </a:cubicBezTo>
                <a:lnTo>
                  <a:pt x="3464560" y="1261110"/>
                </a:lnTo>
                <a:cubicBezTo>
                  <a:pt x="3461385" y="1263650"/>
                  <a:pt x="3458210" y="1266190"/>
                  <a:pt x="3455035" y="1268730"/>
                </a:cubicBezTo>
                <a:cubicBezTo>
                  <a:pt x="3395980" y="1318260"/>
                  <a:pt x="3334385" y="1384300"/>
                  <a:pt x="3280410" y="1435100"/>
                </a:cubicBezTo>
                <a:close/>
                <a:moveTo>
                  <a:pt x="1610996" y="1073150"/>
                </a:moveTo>
                <a:cubicBezTo>
                  <a:pt x="1682115" y="1026795"/>
                  <a:pt x="1774190" y="989965"/>
                  <a:pt x="1901825" y="917575"/>
                </a:cubicBezTo>
                <a:cubicBezTo>
                  <a:pt x="2447290" y="601345"/>
                  <a:pt x="2646046" y="154305"/>
                  <a:pt x="2706371" y="635"/>
                </a:cubicBezTo>
                <a:lnTo>
                  <a:pt x="2706371" y="635"/>
                </a:lnTo>
                <a:cubicBezTo>
                  <a:pt x="2609850" y="215900"/>
                  <a:pt x="2390140" y="692150"/>
                  <a:pt x="1736090" y="1001395"/>
                </a:cubicBezTo>
                <a:cubicBezTo>
                  <a:pt x="1707515" y="1015365"/>
                  <a:pt x="1680210" y="1029970"/>
                  <a:pt x="1652271" y="1045845"/>
                </a:cubicBezTo>
                <a:cubicBezTo>
                  <a:pt x="1356996" y="1212215"/>
                  <a:pt x="1123950" y="1468120"/>
                  <a:pt x="958850" y="1791335"/>
                </a:cubicBezTo>
                <a:cubicBezTo>
                  <a:pt x="930910" y="1847850"/>
                  <a:pt x="901700" y="1903095"/>
                  <a:pt x="885190" y="1948180"/>
                </a:cubicBezTo>
                <a:lnTo>
                  <a:pt x="886460" y="1948180"/>
                </a:lnTo>
                <a:cubicBezTo>
                  <a:pt x="942340" y="1832610"/>
                  <a:pt x="1014095" y="1671955"/>
                  <a:pt x="1136015" y="1510665"/>
                </a:cubicBezTo>
                <a:cubicBezTo>
                  <a:pt x="1267460" y="1332230"/>
                  <a:pt x="1424305" y="1186815"/>
                  <a:pt x="1610996" y="1073150"/>
                </a:cubicBezTo>
                <a:close/>
                <a:moveTo>
                  <a:pt x="1993900" y="906145"/>
                </a:moveTo>
                <a:cubicBezTo>
                  <a:pt x="2491740" y="576580"/>
                  <a:pt x="2688590" y="190500"/>
                  <a:pt x="2791460" y="0"/>
                </a:cubicBezTo>
                <a:lnTo>
                  <a:pt x="2787015" y="0"/>
                </a:lnTo>
                <a:cubicBezTo>
                  <a:pt x="2724150" y="110490"/>
                  <a:pt x="2709546" y="142240"/>
                  <a:pt x="2641600" y="248285"/>
                </a:cubicBezTo>
                <a:cubicBezTo>
                  <a:pt x="2512060" y="447040"/>
                  <a:pt x="2298065" y="712470"/>
                  <a:pt x="1945640" y="930275"/>
                </a:cubicBezTo>
                <a:cubicBezTo>
                  <a:pt x="1729105" y="1054100"/>
                  <a:pt x="1616710" y="1134110"/>
                  <a:pt x="1475740" y="1275080"/>
                </a:cubicBezTo>
                <a:cubicBezTo>
                  <a:pt x="1257935" y="1492885"/>
                  <a:pt x="1117600" y="1745615"/>
                  <a:pt x="1018540" y="1939925"/>
                </a:cubicBezTo>
                <a:cubicBezTo>
                  <a:pt x="1017270" y="1942465"/>
                  <a:pt x="1016000" y="1945005"/>
                  <a:pt x="1014095" y="1947545"/>
                </a:cubicBezTo>
                <a:lnTo>
                  <a:pt x="1020445" y="1947545"/>
                </a:lnTo>
                <a:cubicBezTo>
                  <a:pt x="1020445" y="1946910"/>
                  <a:pt x="1021080" y="1946275"/>
                  <a:pt x="1021080" y="1945640"/>
                </a:cubicBezTo>
                <a:cubicBezTo>
                  <a:pt x="1361440" y="1257935"/>
                  <a:pt x="1713230" y="1073785"/>
                  <a:pt x="1993900" y="906145"/>
                </a:cubicBezTo>
                <a:close/>
                <a:moveTo>
                  <a:pt x="2329815" y="1649095"/>
                </a:moveTo>
                <a:cubicBezTo>
                  <a:pt x="2762885" y="1156970"/>
                  <a:pt x="2713355" y="883285"/>
                  <a:pt x="2832100" y="643890"/>
                </a:cubicBezTo>
                <a:cubicBezTo>
                  <a:pt x="2945130" y="386080"/>
                  <a:pt x="3192780" y="109220"/>
                  <a:pt x="3435985" y="0"/>
                </a:cubicBezTo>
                <a:lnTo>
                  <a:pt x="3429000" y="0"/>
                </a:lnTo>
                <a:cubicBezTo>
                  <a:pt x="3360421" y="28575"/>
                  <a:pt x="3284221" y="85090"/>
                  <a:pt x="3228975" y="128270"/>
                </a:cubicBezTo>
                <a:cubicBezTo>
                  <a:pt x="3028315" y="290195"/>
                  <a:pt x="2857500" y="525780"/>
                  <a:pt x="2775585" y="784860"/>
                </a:cubicBezTo>
                <a:cubicBezTo>
                  <a:pt x="2734310" y="935990"/>
                  <a:pt x="2700021" y="1075055"/>
                  <a:pt x="2625725" y="1216660"/>
                </a:cubicBezTo>
                <a:cubicBezTo>
                  <a:pt x="2484755" y="1506220"/>
                  <a:pt x="2204085" y="1824990"/>
                  <a:pt x="1950085" y="1947545"/>
                </a:cubicBezTo>
                <a:lnTo>
                  <a:pt x="1954530" y="1947545"/>
                </a:lnTo>
                <a:cubicBezTo>
                  <a:pt x="2065655" y="1899920"/>
                  <a:pt x="2219960" y="1768475"/>
                  <a:pt x="2329815" y="1649095"/>
                </a:cubicBezTo>
                <a:close/>
                <a:moveTo>
                  <a:pt x="2124075" y="863600"/>
                </a:moveTo>
                <a:cubicBezTo>
                  <a:pt x="2499996" y="572135"/>
                  <a:pt x="2682875" y="287655"/>
                  <a:pt x="2873375" y="0"/>
                </a:cubicBezTo>
                <a:lnTo>
                  <a:pt x="2869565" y="0"/>
                </a:lnTo>
                <a:cubicBezTo>
                  <a:pt x="2856230" y="19050"/>
                  <a:pt x="2840355" y="43180"/>
                  <a:pt x="2821305" y="73025"/>
                </a:cubicBezTo>
                <a:cubicBezTo>
                  <a:pt x="2560955" y="481965"/>
                  <a:pt x="2299971" y="756285"/>
                  <a:pt x="1915796" y="1007745"/>
                </a:cubicBezTo>
                <a:cubicBezTo>
                  <a:pt x="1550035" y="1270635"/>
                  <a:pt x="1331596" y="1624965"/>
                  <a:pt x="1144271" y="1947545"/>
                </a:cubicBezTo>
                <a:lnTo>
                  <a:pt x="1147446" y="1947545"/>
                </a:lnTo>
                <a:cubicBezTo>
                  <a:pt x="1159510" y="1927225"/>
                  <a:pt x="1172210" y="1906270"/>
                  <a:pt x="1185546" y="1883410"/>
                </a:cubicBezTo>
                <a:cubicBezTo>
                  <a:pt x="1607821" y="1151255"/>
                  <a:pt x="1903096" y="1035685"/>
                  <a:pt x="2124075" y="863600"/>
                </a:cubicBezTo>
                <a:close/>
                <a:moveTo>
                  <a:pt x="1897380" y="883285"/>
                </a:moveTo>
                <a:cubicBezTo>
                  <a:pt x="2282825" y="659130"/>
                  <a:pt x="2513330" y="342265"/>
                  <a:pt x="2626996" y="635"/>
                </a:cubicBezTo>
                <a:lnTo>
                  <a:pt x="2624455" y="635"/>
                </a:lnTo>
                <a:cubicBezTo>
                  <a:pt x="2618740" y="16510"/>
                  <a:pt x="2616835" y="22225"/>
                  <a:pt x="2611755" y="37465"/>
                </a:cubicBezTo>
                <a:cubicBezTo>
                  <a:pt x="2470785" y="432435"/>
                  <a:pt x="2189480" y="727075"/>
                  <a:pt x="1833246" y="916940"/>
                </a:cubicBezTo>
                <a:cubicBezTo>
                  <a:pt x="1715771" y="981710"/>
                  <a:pt x="1581785" y="1025525"/>
                  <a:pt x="1470660" y="1089660"/>
                </a:cubicBezTo>
                <a:cubicBezTo>
                  <a:pt x="1137285" y="1274445"/>
                  <a:pt x="910590" y="1557655"/>
                  <a:pt x="771525" y="1899920"/>
                </a:cubicBezTo>
                <a:cubicBezTo>
                  <a:pt x="764540" y="1917065"/>
                  <a:pt x="758190" y="1932940"/>
                  <a:pt x="751840" y="1948815"/>
                </a:cubicBezTo>
                <a:lnTo>
                  <a:pt x="754380" y="1948815"/>
                </a:lnTo>
                <a:cubicBezTo>
                  <a:pt x="798830" y="1838325"/>
                  <a:pt x="861060" y="1692275"/>
                  <a:pt x="965835" y="1544955"/>
                </a:cubicBezTo>
                <a:cubicBezTo>
                  <a:pt x="1308735" y="1069975"/>
                  <a:pt x="1666875" y="1028700"/>
                  <a:pt x="1897380" y="883285"/>
                </a:cubicBezTo>
                <a:close/>
                <a:moveTo>
                  <a:pt x="1822450" y="892810"/>
                </a:moveTo>
                <a:cubicBezTo>
                  <a:pt x="2157096" y="714375"/>
                  <a:pt x="2433321" y="420370"/>
                  <a:pt x="2538096" y="23495"/>
                </a:cubicBezTo>
                <a:cubicBezTo>
                  <a:pt x="2541271" y="13335"/>
                  <a:pt x="2543175" y="5715"/>
                  <a:pt x="2544446" y="0"/>
                </a:cubicBezTo>
                <a:lnTo>
                  <a:pt x="2541271" y="0"/>
                </a:lnTo>
                <a:cubicBezTo>
                  <a:pt x="2540000" y="3810"/>
                  <a:pt x="2538730" y="8255"/>
                  <a:pt x="2537460" y="13970"/>
                </a:cubicBezTo>
                <a:cubicBezTo>
                  <a:pt x="2429510" y="428625"/>
                  <a:pt x="2138680" y="735330"/>
                  <a:pt x="1762760" y="920115"/>
                </a:cubicBezTo>
                <a:cubicBezTo>
                  <a:pt x="1629410" y="989330"/>
                  <a:pt x="1470025" y="1031240"/>
                  <a:pt x="1341755" y="1097915"/>
                </a:cubicBezTo>
                <a:cubicBezTo>
                  <a:pt x="995680" y="1270635"/>
                  <a:pt x="756920" y="1551940"/>
                  <a:pt x="630555" y="1906905"/>
                </a:cubicBezTo>
                <a:cubicBezTo>
                  <a:pt x="625475" y="1920875"/>
                  <a:pt x="621030" y="1934210"/>
                  <a:pt x="616585" y="1947545"/>
                </a:cubicBezTo>
                <a:lnTo>
                  <a:pt x="619125" y="1947545"/>
                </a:lnTo>
                <a:cubicBezTo>
                  <a:pt x="655320" y="1844675"/>
                  <a:pt x="706755" y="1712595"/>
                  <a:pt x="796290" y="1579245"/>
                </a:cubicBezTo>
                <a:cubicBezTo>
                  <a:pt x="1151255" y="1065530"/>
                  <a:pt x="1550035" y="1052195"/>
                  <a:pt x="1822450" y="892810"/>
                </a:cubicBezTo>
                <a:close/>
                <a:moveTo>
                  <a:pt x="2179955" y="880745"/>
                </a:moveTo>
                <a:cubicBezTo>
                  <a:pt x="2495550" y="612140"/>
                  <a:pt x="2707640" y="328930"/>
                  <a:pt x="2842896" y="146685"/>
                </a:cubicBezTo>
                <a:cubicBezTo>
                  <a:pt x="2870200" y="109855"/>
                  <a:pt x="2926715" y="33020"/>
                  <a:pt x="2954655" y="0"/>
                </a:cubicBezTo>
                <a:lnTo>
                  <a:pt x="2951480" y="0"/>
                </a:lnTo>
                <a:cubicBezTo>
                  <a:pt x="2948305" y="3810"/>
                  <a:pt x="2944496" y="8255"/>
                  <a:pt x="2940685" y="12700"/>
                </a:cubicBezTo>
                <a:cubicBezTo>
                  <a:pt x="2723515" y="294005"/>
                  <a:pt x="2573021" y="532130"/>
                  <a:pt x="2193925" y="864870"/>
                </a:cubicBezTo>
                <a:cubicBezTo>
                  <a:pt x="1718946" y="1234440"/>
                  <a:pt x="1551940" y="1527810"/>
                  <a:pt x="1270635" y="1947545"/>
                </a:cubicBezTo>
                <a:lnTo>
                  <a:pt x="1273810" y="1947545"/>
                </a:lnTo>
                <a:cubicBezTo>
                  <a:pt x="1274446" y="1946910"/>
                  <a:pt x="1274446" y="1946275"/>
                  <a:pt x="1275080" y="1945640"/>
                </a:cubicBezTo>
                <a:cubicBezTo>
                  <a:pt x="1303021" y="1905635"/>
                  <a:pt x="1332865" y="1859280"/>
                  <a:pt x="1367155" y="1807210"/>
                </a:cubicBezTo>
                <a:cubicBezTo>
                  <a:pt x="1623696" y="1408430"/>
                  <a:pt x="1842135" y="1140460"/>
                  <a:pt x="2179955" y="880745"/>
                </a:cubicBezTo>
                <a:close/>
                <a:moveTo>
                  <a:pt x="2309496" y="835660"/>
                </a:moveTo>
                <a:cubicBezTo>
                  <a:pt x="2542540" y="599440"/>
                  <a:pt x="2703830" y="398145"/>
                  <a:pt x="2859405" y="206375"/>
                </a:cubicBezTo>
                <a:cubicBezTo>
                  <a:pt x="2934335" y="113665"/>
                  <a:pt x="2993390" y="42545"/>
                  <a:pt x="3035300" y="635"/>
                </a:cubicBezTo>
                <a:cubicBezTo>
                  <a:pt x="3035300" y="635"/>
                  <a:pt x="3035300" y="635"/>
                  <a:pt x="3035935" y="0"/>
                </a:cubicBezTo>
                <a:lnTo>
                  <a:pt x="3031490" y="0"/>
                </a:lnTo>
                <a:cubicBezTo>
                  <a:pt x="3029585" y="1905"/>
                  <a:pt x="3027680" y="3810"/>
                  <a:pt x="3026410" y="5080"/>
                </a:cubicBezTo>
                <a:cubicBezTo>
                  <a:pt x="2827021" y="226695"/>
                  <a:pt x="2674621" y="441960"/>
                  <a:pt x="2461260" y="671195"/>
                </a:cubicBezTo>
                <a:cubicBezTo>
                  <a:pt x="2364105" y="779780"/>
                  <a:pt x="2242185" y="897890"/>
                  <a:pt x="2135505" y="1002030"/>
                </a:cubicBezTo>
                <a:cubicBezTo>
                  <a:pt x="1800860" y="1341755"/>
                  <a:pt x="1630680" y="1646555"/>
                  <a:pt x="1395096" y="1948180"/>
                </a:cubicBezTo>
                <a:lnTo>
                  <a:pt x="1398905" y="1948180"/>
                </a:lnTo>
                <a:cubicBezTo>
                  <a:pt x="1400175" y="1946275"/>
                  <a:pt x="1401446" y="1945005"/>
                  <a:pt x="1402715" y="1943735"/>
                </a:cubicBezTo>
                <a:cubicBezTo>
                  <a:pt x="1454150" y="1879600"/>
                  <a:pt x="1512571" y="1797050"/>
                  <a:pt x="1579880" y="1701800"/>
                </a:cubicBezTo>
                <a:cubicBezTo>
                  <a:pt x="1831340" y="1341120"/>
                  <a:pt x="1998980" y="1128395"/>
                  <a:pt x="2309496" y="835660"/>
                </a:cubicBezTo>
                <a:close/>
                <a:moveTo>
                  <a:pt x="2512060" y="1176020"/>
                </a:moveTo>
                <a:cubicBezTo>
                  <a:pt x="2602230" y="1015365"/>
                  <a:pt x="2646046" y="855980"/>
                  <a:pt x="2721610" y="708025"/>
                </a:cubicBezTo>
                <a:cubicBezTo>
                  <a:pt x="2852421" y="443230"/>
                  <a:pt x="3121025" y="122555"/>
                  <a:pt x="3356610" y="635"/>
                </a:cubicBezTo>
                <a:lnTo>
                  <a:pt x="3349625" y="635"/>
                </a:lnTo>
                <a:cubicBezTo>
                  <a:pt x="3348355" y="1270"/>
                  <a:pt x="3347721" y="1905"/>
                  <a:pt x="3346450" y="1905"/>
                </a:cubicBezTo>
                <a:cubicBezTo>
                  <a:pt x="3253105" y="53975"/>
                  <a:pt x="3183255" y="112395"/>
                  <a:pt x="3094990" y="196215"/>
                </a:cubicBezTo>
                <a:cubicBezTo>
                  <a:pt x="2870200" y="415290"/>
                  <a:pt x="2714625" y="671195"/>
                  <a:pt x="2616200" y="946785"/>
                </a:cubicBezTo>
                <a:cubicBezTo>
                  <a:pt x="2475865" y="1302385"/>
                  <a:pt x="2155190" y="1760220"/>
                  <a:pt x="1850390" y="1948180"/>
                </a:cubicBezTo>
                <a:lnTo>
                  <a:pt x="1856740" y="1948180"/>
                </a:lnTo>
                <a:cubicBezTo>
                  <a:pt x="1878965" y="1936115"/>
                  <a:pt x="1900555" y="1917065"/>
                  <a:pt x="1924050" y="1901825"/>
                </a:cubicBezTo>
                <a:cubicBezTo>
                  <a:pt x="2155190" y="1724660"/>
                  <a:pt x="2364740" y="1448435"/>
                  <a:pt x="2512060" y="1176020"/>
                </a:cubicBezTo>
                <a:close/>
                <a:moveTo>
                  <a:pt x="2035175" y="1661160"/>
                </a:moveTo>
                <a:cubicBezTo>
                  <a:pt x="2426971" y="1179830"/>
                  <a:pt x="2525396" y="866775"/>
                  <a:pt x="2708275" y="607060"/>
                </a:cubicBezTo>
                <a:cubicBezTo>
                  <a:pt x="2860675" y="381635"/>
                  <a:pt x="3098165" y="108585"/>
                  <a:pt x="3277235" y="0"/>
                </a:cubicBezTo>
                <a:lnTo>
                  <a:pt x="3270250" y="0"/>
                </a:lnTo>
                <a:cubicBezTo>
                  <a:pt x="3259455" y="6985"/>
                  <a:pt x="3248660" y="15875"/>
                  <a:pt x="3235960" y="23495"/>
                </a:cubicBezTo>
                <a:cubicBezTo>
                  <a:pt x="3007360" y="191135"/>
                  <a:pt x="2766060" y="492125"/>
                  <a:pt x="2600325" y="772160"/>
                </a:cubicBezTo>
                <a:cubicBezTo>
                  <a:pt x="2499996" y="949325"/>
                  <a:pt x="2446021" y="1062990"/>
                  <a:pt x="2360296" y="1196975"/>
                </a:cubicBezTo>
                <a:cubicBezTo>
                  <a:pt x="2197735" y="1460500"/>
                  <a:pt x="1956435" y="1789430"/>
                  <a:pt x="1744346" y="1947545"/>
                </a:cubicBezTo>
                <a:lnTo>
                  <a:pt x="1747521" y="1947545"/>
                </a:lnTo>
                <a:cubicBezTo>
                  <a:pt x="1825625" y="1898650"/>
                  <a:pt x="1947546" y="1766570"/>
                  <a:pt x="2035175" y="1661160"/>
                </a:cubicBezTo>
                <a:close/>
                <a:moveTo>
                  <a:pt x="3199130" y="0"/>
                </a:moveTo>
                <a:lnTo>
                  <a:pt x="3189605" y="0"/>
                </a:lnTo>
                <a:cubicBezTo>
                  <a:pt x="3129915" y="40640"/>
                  <a:pt x="3012440" y="161925"/>
                  <a:pt x="2988946" y="186690"/>
                </a:cubicBezTo>
                <a:cubicBezTo>
                  <a:pt x="2603500" y="600075"/>
                  <a:pt x="2347596" y="1030605"/>
                  <a:pt x="2075180" y="1408430"/>
                </a:cubicBezTo>
                <a:cubicBezTo>
                  <a:pt x="1957071" y="1574800"/>
                  <a:pt x="1767205" y="1826260"/>
                  <a:pt x="1631315" y="1947545"/>
                </a:cubicBezTo>
                <a:lnTo>
                  <a:pt x="1639571" y="1947545"/>
                </a:lnTo>
                <a:cubicBezTo>
                  <a:pt x="1645285" y="1941830"/>
                  <a:pt x="1651000" y="1934845"/>
                  <a:pt x="1657350" y="1930400"/>
                </a:cubicBezTo>
                <a:cubicBezTo>
                  <a:pt x="2075180" y="1511300"/>
                  <a:pt x="2419985" y="848360"/>
                  <a:pt x="2837180" y="366395"/>
                </a:cubicBezTo>
                <a:cubicBezTo>
                  <a:pt x="2921000" y="264160"/>
                  <a:pt x="3103880" y="66040"/>
                  <a:pt x="3199130" y="0"/>
                </a:cubicBezTo>
                <a:close/>
                <a:moveTo>
                  <a:pt x="2517775" y="683895"/>
                </a:moveTo>
                <a:cubicBezTo>
                  <a:pt x="2735580" y="422275"/>
                  <a:pt x="2994660" y="103505"/>
                  <a:pt x="3115946" y="0"/>
                </a:cubicBezTo>
                <a:lnTo>
                  <a:pt x="3111500" y="0"/>
                </a:lnTo>
                <a:cubicBezTo>
                  <a:pt x="3103246" y="6985"/>
                  <a:pt x="3096260" y="15240"/>
                  <a:pt x="3086100" y="22860"/>
                </a:cubicBezTo>
                <a:cubicBezTo>
                  <a:pt x="2989580" y="107950"/>
                  <a:pt x="2732405" y="420370"/>
                  <a:pt x="2573655" y="612140"/>
                </a:cubicBezTo>
                <a:cubicBezTo>
                  <a:pt x="2506346" y="692785"/>
                  <a:pt x="2435225" y="777875"/>
                  <a:pt x="2361565" y="864870"/>
                </a:cubicBezTo>
                <a:cubicBezTo>
                  <a:pt x="1990725" y="1289685"/>
                  <a:pt x="1770380" y="1664335"/>
                  <a:pt x="1517015" y="1947545"/>
                </a:cubicBezTo>
                <a:lnTo>
                  <a:pt x="1518285" y="1947545"/>
                </a:lnTo>
                <a:cubicBezTo>
                  <a:pt x="1614805" y="1852295"/>
                  <a:pt x="1725296" y="1693545"/>
                  <a:pt x="1857375" y="1515110"/>
                </a:cubicBezTo>
                <a:cubicBezTo>
                  <a:pt x="2149475" y="1110615"/>
                  <a:pt x="2273300" y="975360"/>
                  <a:pt x="2517775" y="683895"/>
                </a:cubicBezTo>
                <a:close/>
              </a:path>
            </a:pathLst>
          </a:custGeom>
          <a:gradFill>
            <a:gsLst>
              <a:gs pos="0">
                <a:srgbClr val="08303F">
                  <a:alpha val="12156"/>
                </a:srgbClr>
              </a:gs>
              <a:gs pos="100000">
                <a:srgbClr val="000000">
                  <a:alpha val="30588"/>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6" name="Google Shape;36;p6"/>
          <p:cNvSpPr/>
          <p:nvPr/>
        </p:nvSpPr>
        <p:spPr>
          <a:xfrm>
            <a:off x="-593651" y="3635535"/>
            <a:ext cx="4361569" cy="4289199"/>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08303F">
                  <a:alpha val="14901"/>
                </a:srgbClr>
              </a:gs>
              <a:gs pos="100000">
                <a:srgbClr val="17727E">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7" name="Google Shape;37;p6"/>
          <p:cNvSpPr/>
          <p:nvPr/>
        </p:nvSpPr>
        <p:spPr>
          <a:xfrm>
            <a:off x="5785362" y="-1835138"/>
            <a:ext cx="3947121" cy="3881628"/>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198D8C">
                  <a:alpha val="14901"/>
                </a:srgbClr>
              </a:gs>
              <a:gs pos="100000">
                <a:srgbClr val="08303F">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 name="Google Shape;38;p6"/>
          <p:cNvSpPr txBox="1"/>
          <p:nvPr>
            <p:ph type="ctrTitle"/>
          </p:nvPr>
        </p:nvSpPr>
        <p:spPr>
          <a:xfrm>
            <a:off x="975250" y="1695925"/>
            <a:ext cx="7193400" cy="1159800"/>
          </a:xfrm>
          <a:prstGeom prst="rect">
            <a:avLst/>
          </a:prstGeom>
          <a:noFill/>
          <a:ln>
            <a:noFill/>
          </a:ln>
          <a:effectLst>
            <a:outerShdw rotWithShape="0" algn="bl" dir="5400000" dist="19050">
              <a:schemeClr val="accent1">
                <a:alpha val="14900"/>
              </a:schemeClr>
            </a:outerShdw>
          </a:effectLst>
        </p:spPr>
        <p:txBody>
          <a:bodyPr anchorCtr="0" anchor="b" bIns="0" lIns="0" spcFirstLastPara="1" rIns="0" wrap="square" tIns="0">
            <a:noAutofit/>
          </a:bodyPr>
          <a:lstStyle>
            <a:lvl1pPr lvl="0" rtl="0" algn="l">
              <a:lnSpc>
                <a:spcPct val="90000"/>
              </a:lnSpc>
              <a:spcBef>
                <a:spcPts val="0"/>
              </a:spcBef>
              <a:spcAft>
                <a:spcPts val="0"/>
              </a:spcAft>
              <a:buSzPts val="4000"/>
              <a:buNone/>
              <a:defRPr sz="4000"/>
            </a:lvl1pPr>
            <a:lvl2pPr lvl="1" rtl="0" algn="l">
              <a:lnSpc>
                <a:spcPct val="90000"/>
              </a:lnSpc>
              <a:spcBef>
                <a:spcPts val="0"/>
              </a:spcBef>
              <a:spcAft>
                <a:spcPts val="0"/>
              </a:spcAft>
              <a:buSzPts val="4000"/>
              <a:buNone/>
              <a:defRPr sz="4000"/>
            </a:lvl2pPr>
            <a:lvl3pPr lvl="2" rtl="0" algn="l">
              <a:lnSpc>
                <a:spcPct val="90000"/>
              </a:lnSpc>
              <a:spcBef>
                <a:spcPts val="0"/>
              </a:spcBef>
              <a:spcAft>
                <a:spcPts val="0"/>
              </a:spcAft>
              <a:buSzPts val="4000"/>
              <a:buNone/>
              <a:defRPr sz="4000"/>
            </a:lvl3pPr>
            <a:lvl4pPr lvl="3" rtl="0" algn="l">
              <a:lnSpc>
                <a:spcPct val="90000"/>
              </a:lnSpc>
              <a:spcBef>
                <a:spcPts val="0"/>
              </a:spcBef>
              <a:spcAft>
                <a:spcPts val="0"/>
              </a:spcAft>
              <a:buSzPts val="4000"/>
              <a:buNone/>
              <a:defRPr sz="4000"/>
            </a:lvl4pPr>
            <a:lvl5pPr lvl="4" rtl="0" algn="l">
              <a:lnSpc>
                <a:spcPct val="90000"/>
              </a:lnSpc>
              <a:spcBef>
                <a:spcPts val="0"/>
              </a:spcBef>
              <a:spcAft>
                <a:spcPts val="0"/>
              </a:spcAft>
              <a:buSzPts val="4000"/>
              <a:buNone/>
              <a:defRPr sz="4000"/>
            </a:lvl5pPr>
            <a:lvl6pPr lvl="5" rtl="0" algn="l">
              <a:lnSpc>
                <a:spcPct val="90000"/>
              </a:lnSpc>
              <a:spcBef>
                <a:spcPts val="0"/>
              </a:spcBef>
              <a:spcAft>
                <a:spcPts val="0"/>
              </a:spcAft>
              <a:buSzPts val="4000"/>
              <a:buNone/>
              <a:defRPr sz="4000"/>
            </a:lvl6pPr>
            <a:lvl7pPr lvl="6" rtl="0" algn="l">
              <a:lnSpc>
                <a:spcPct val="90000"/>
              </a:lnSpc>
              <a:spcBef>
                <a:spcPts val="0"/>
              </a:spcBef>
              <a:spcAft>
                <a:spcPts val="0"/>
              </a:spcAft>
              <a:buSzPts val="4000"/>
              <a:buNone/>
              <a:defRPr sz="4000"/>
            </a:lvl7pPr>
            <a:lvl8pPr lvl="7" rtl="0" algn="l">
              <a:lnSpc>
                <a:spcPct val="90000"/>
              </a:lnSpc>
              <a:spcBef>
                <a:spcPts val="0"/>
              </a:spcBef>
              <a:spcAft>
                <a:spcPts val="0"/>
              </a:spcAft>
              <a:buSzPts val="4000"/>
              <a:buNone/>
              <a:defRPr sz="4000"/>
            </a:lvl8pPr>
            <a:lvl9pPr lvl="8" rtl="0" algn="l">
              <a:lnSpc>
                <a:spcPct val="90000"/>
              </a:lnSpc>
              <a:spcBef>
                <a:spcPts val="0"/>
              </a:spcBef>
              <a:spcAft>
                <a:spcPts val="0"/>
              </a:spcAft>
              <a:buSzPts val="4000"/>
              <a:buNone/>
              <a:defRPr sz="4000"/>
            </a:lvl9pPr>
          </a:lstStyle>
          <a:p/>
        </p:txBody>
      </p:sp>
      <p:sp>
        <p:nvSpPr>
          <p:cNvPr id="39" name="Google Shape;39;p6"/>
          <p:cNvSpPr txBox="1"/>
          <p:nvPr>
            <p:ph idx="1" type="subTitle"/>
          </p:nvPr>
        </p:nvSpPr>
        <p:spPr>
          <a:xfrm>
            <a:off x="975250" y="2876427"/>
            <a:ext cx="7193400" cy="3747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chemeClr val="accent5"/>
              </a:buClr>
              <a:buSzPts val="2400"/>
              <a:buNone/>
              <a:defRPr>
                <a:solidFill>
                  <a:schemeClr val="accent5"/>
                </a:solidFill>
              </a:defRPr>
            </a:lvl1pPr>
            <a:lvl2pPr lvl="1" rtl="0" algn="l">
              <a:lnSpc>
                <a:spcPct val="100000"/>
              </a:lnSpc>
              <a:spcBef>
                <a:spcPts val="0"/>
              </a:spcBef>
              <a:spcAft>
                <a:spcPts val="0"/>
              </a:spcAft>
              <a:buClr>
                <a:schemeClr val="accent5"/>
              </a:buClr>
              <a:buSzPts val="3000"/>
              <a:buNone/>
              <a:defRPr sz="3000">
                <a:solidFill>
                  <a:schemeClr val="accent5"/>
                </a:solidFill>
              </a:defRPr>
            </a:lvl2pPr>
            <a:lvl3pPr lvl="2" rtl="0" algn="l">
              <a:lnSpc>
                <a:spcPct val="100000"/>
              </a:lnSpc>
              <a:spcBef>
                <a:spcPts val="0"/>
              </a:spcBef>
              <a:spcAft>
                <a:spcPts val="0"/>
              </a:spcAft>
              <a:buSzPts val="3000"/>
              <a:buNone/>
              <a:defRPr sz="3000">
                <a:solidFill>
                  <a:schemeClr val="accent5"/>
                </a:solidFill>
              </a:defRPr>
            </a:lvl3pPr>
            <a:lvl4pPr lvl="3" rtl="0" algn="l">
              <a:lnSpc>
                <a:spcPct val="100000"/>
              </a:lnSpc>
              <a:spcBef>
                <a:spcPts val="0"/>
              </a:spcBef>
              <a:spcAft>
                <a:spcPts val="0"/>
              </a:spcAft>
              <a:buClr>
                <a:schemeClr val="accent5"/>
              </a:buClr>
              <a:buSzPts val="3000"/>
              <a:buNone/>
              <a:defRPr sz="3000">
                <a:solidFill>
                  <a:schemeClr val="accent5"/>
                </a:solidFill>
              </a:defRPr>
            </a:lvl4pPr>
            <a:lvl5pPr lvl="4" rtl="0" algn="l">
              <a:lnSpc>
                <a:spcPct val="100000"/>
              </a:lnSpc>
              <a:spcBef>
                <a:spcPts val="0"/>
              </a:spcBef>
              <a:spcAft>
                <a:spcPts val="0"/>
              </a:spcAft>
              <a:buClr>
                <a:schemeClr val="accent5"/>
              </a:buClr>
              <a:buSzPts val="3000"/>
              <a:buNone/>
              <a:defRPr sz="3000">
                <a:solidFill>
                  <a:schemeClr val="accent5"/>
                </a:solidFill>
              </a:defRPr>
            </a:lvl5pPr>
            <a:lvl6pPr lvl="5" rtl="0" algn="l">
              <a:lnSpc>
                <a:spcPct val="100000"/>
              </a:lnSpc>
              <a:spcBef>
                <a:spcPts val="0"/>
              </a:spcBef>
              <a:spcAft>
                <a:spcPts val="0"/>
              </a:spcAft>
              <a:buClr>
                <a:schemeClr val="accent5"/>
              </a:buClr>
              <a:buSzPts val="3000"/>
              <a:buNone/>
              <a:defRPr sz="3000">
                <a:solidFill>
                  <a:schemeClr val="accent5"/>
                </a:solidFill>
              </a:defRPr>
            </a:lvl6pPr>
            <a:lvl7pPr lvl="6" rtl="0" algn="l">
              <a:lnSpc>
                <a:spcPct val="100000"/>
              </a:lnSpc>
              <a:spcBef>
                <a:spcPts val="0"/>
              </a:spcBef>
              <a:spcAft>
                <a:spcPts val="0"/>
              </a:spcAft>
              <a:buClr>
                <a:schemeClr val="accent5"/>
              </a:buClr>
              <a:buSzPts val="3000"/>
              <a:buNone/>
              <a:defRPr sz="3000">
                <a:solidFill>
                  <a:schemeClr val="accent5"/>
                </a:solidFill>
              </a:defRPr>
            </a:lvl7pPr>
            <a:lvl8pPr lvl="7" rtl="0" algn="l">
              <a:lnSpc>
                <a:spcPct val="100000"/>
              </a:lnSpc>
              <a:spcBef>
                <a:spcPts val="0"/>
              </a:spcBef>
              <a:spcAft>
                <a:spcPts val="0"/>
              </a:spcAft>
              <a:buClr>
                <a:schemeClr val="accent5"/>
              </a:buClr>
              <a:buSzPts val="3000"/>
              <a:buNone/>
              <a:defRPr sz="3000">
                <a:solidFill>
                  <a:schemeClr val="accent5"/>
                </a:solidFill>
              </a:defRPr>
            </a:lvl8pPr>
            <a:lvl9pPr lvl="8" rtl="0" algn="l">
              <a:lnSpc>
                <a:spcPct val="100000"/>
              </a:lnSpc>
              <a:spcBef>
                <a:spcPts val="0"/>
              </a:spcBef>
              <a:spcAft>
                <a:spcPts val="0"/>
              </a:spcAft>
              <a:buClr>
                <a:schemeClr val="accent5"/>
              </a:buClr>
              <a:buSzPts val="3000"/>
              <a:buNone/>
              <a:defRPr sz="3000">
                <a:solidFill>
                  <a:schemeClr val="accent5"/>
                </a:solidFill>
              </a:defRPr>
            </a:lvl9pPr>
          </a:lstStyle>
          <a:p/>
        </p:txBody>
      </p:sp>
      <p:sp>
        <p:nvSpPr>
          <p:cNvPr id="40" name="Google Shape;40;p6"/>
          <p:cNvSpPr/>
          <p:nvPr/>
        </p:nvSpPr>
        <p:spPr>
          <a:xfrm>
            <a:off x="998106" y="1436550"/>
            <a:ext cx="666900" cy="666900"/>
          </a:xfrm>
          <a:prstGeom prst="rect">
            <a:avLst/>
          </a:prstGeom>
          <a:noFill/>
          <a:ln cap="flat" cmpd="sng" w="9525">
            <a:solidFill>
              <a:schemeClr val="lt2"/>
            </a:solidFill>
            <a:prstDash val="solid"/>
            <a:miter lim="8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 name="Google Shape;41;p6"/>
          <p:cNvCxnSpPr>
            <a:stCxn id="40" idx="1"/>
          </p:cNvCxnSpPr>
          <p:nvPr/>
        </p:nvCxnSpPr>
        <p:spPr>
          <a:xfrm rot="10800000">
            <a:off x="6" y="1770000"/>
            <a:ext cx="998100" cy="0"/>
          </a:xfrm>
          <a:prstGeom prst="straightConnector1">
            <a:avLst/>
          </a:prstGeom>
          <a:noFill/>
          <a:ln cap="flat" cmpd="sng" w="9525">
            <a:solidFill>
              <a:schemeClr val="lt2"/>
            </a:solidFill>
            <a:prstDash val="solid"/>
            <a:miter lim="8000"/>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42" name="Shape 42"/>
        <p:cNvGrpSpPr/>
        <p:nvPr/>
      </p:nvGrpSpPr>
      <p:grpSpPr>
        <a:xfrm>
          <a:off x="0" y="0"/>
          <a:ext cx="0" cy="0"/>
          <a:chOff x="0" y="0"/>
          <a:chExt cx="0" cy="0"/>
        </a:xfrm>
      </p:grpSpPr>
      <p:sp>
        <p:nvSpPr>
          <p:cNvPr id="43" name="Google Shape;43;p7"/>
          <p:cNvSpPr/>
          <p:nvPr/>
        </p:nvSpPr>
        <p:spPr>
          <a:xfrm>
            <a:off x="0" y="4"/>
            <a:ext cx="9144762" cy="5143195"/>
          </a:xfrm>
          <a:custGeom>
            <a:rect b="b" l="l" r="r" t="t"/>
            <a:pathLst>
              <a:path extrusionOk="0" h="1948180" w="3463925">
                <a:moveTo>
                  <a:pt x="1400810" y="701040"/>
                </a:moveTo>
                <a:cubicBezTo>
                  <a:pt x="1554480" y="628015"/>
                  <a:pt x="1735455" y="576580"/>
                  <a:pt x="1906905" y="509905"/>
                </a:cubicBezTo>
                <a:cubicBezTo>
                  <a:pt x="2207260" y="390525"/>
                  <a:pt x="2476500" y="236220"/>
                  <a:pt x="2668270" y="7620"/>
                </a:cubicBezTo>
                <a:cubicBezTo>
                  <a:pt x="2670810" y="5080"/>
                  <a:pt x="2672715" y="2540"/>
                  <a:pt x="2674620" y="0"/>
                </a:cubicBezTo>
                <a:lnTo>
                  <a:pt x="2669540" y="0"/>
                </a:lnTo>
                <a:cubicBezTo>
                  <a:pt x="2609215" y="73660"/>
                  <a:pt x="2535555" y="144145"/>
                  <a:pt x="2451100" y="208915"/>
                </a:cubicBezTo>
                <a:cubicBezTo>
                  <a:pt x="2219960" y="386715"/>
                  <a:pt x="1948815" y="499110"/>
                  <a:pt x="1618615" y="607695"/>
                </a:cubicBezTo>
                <a:cubicBezTo>
                  <a:pt x="981710" y="837565"/>
                  <a:pt x="421005" y="1278890"/>
                  <a:pt x="268605" y="1948180"/>
                </a:cubicBezTo>
                <a:lnTo>
                  <a:pt x="272415" y="1948180"/>
                </a:lnTo>
                <a:cubicBezTo>
                  <a:pt x="280670" y="1909445"/>
                  <a:pt x="292735" y="1861820"/>
                  <a:pt x="310515" y="1808480"/>
                </a:cubicBezTo>
                <a:cubicBezTo>
                  <a:pt x="487045" y="1278255"/>
                  <a:pt x="922020" y="916305"/>
                  <a:pt x="1400810" y="701040"/>
                </a:cubicBezTo>
                <a:close/>
                <a:moveTo>
                  <a:pt x="1494790" y="636905"/>
                </a:moveTo>
                <a:cubicBezTo>
                  <a:pt x="1871980" y="502285"/>
                  <a:pt x="2175510" y="288290"/>
                  <a:pt x="2399030" y="0"/>
                </a:cubicBezTo>
                <a:lnTo>
                  <a:pt x="2394585" y="0"/>
                </a:lnTo>
                <a:cubicBezTo>
                  <a:pt x="2171700" y="286385"/>
                  <a:pt x="1869440" y="499110"/>
                  <a:pt x="1493520" y="633095"/>
                </a:cubicBezTo>
                <a:cubicBezTo>
                  <a:pt x="1238250" y="723265"/>
                  <a:pt x="1012825" y="842010"/>
                  <a:pt x="822325" y="985520"/>
                </a:cubicBezTo>
                <a:cubicBezTo>
                  <a:pt x="664845" y="1104900"/>
                  <a:pt x="530225" y="1242695"/>
                  <a:pt x="421005" y="1395730"/>
                </a:cubicBezTo>
                <a:cubicBezTo>
                  <a:pt x="338455" y="1512570"/>
                  <a:pt x="269875" y="1638300"/>
                  <a:pt x="218440" y="1769745"/>
                </a:cubicBezTo>
                <a:cubicBezTo>
                  <a:pt x="191135" y="1839595"/>
                  <a:pt x="172720" y="1899920"/>
                  <a:pt x="159385" y="1947545"/>
                </a:cubicBezTo>
                <a:lnTo>
                  <a:pt x="163195" y="1947545"/>
                </a:lnTo>
                <a:cubicBezTo>
                  <a:pt x="196215" y="1826895"/>
                  <a:pt x="266700" y="1619250"/>
                  <a:pt x="424180" y="1397635"/>
                </a:cubicBezTo>
                <a:cubicBezTo>
                  <a:pt x="666115" y="1057910"/>
                  <a:pt x="1026160" y="802005"/>
                  <a:pt x="1494790" y="636905"/>
                </a:cubicBezTo>
                <a:close/>
                <a:moveTo>
                  <a:pt x="1416050" y="729615"/>
                </a:moveTo>
                <a:cubicBezTo>
                  <a:pt x="1593215" y="650875"/>
                  <a:pt x="1811655" y="605155"/>
                  <a:pt x="2009775" y="538480"/>
                </a:cubicBezTo>
                <a:cubicBezTo>
                  <a:pt x="2341245" y="423545"/>
                  <a:pt x="2634615" y="259080"/>
                  <a:pt x="2834005" y="635"/>
                </a:cubicBezTo>
                <a:cubicBezTo>
                  <a:pt x="2834005" y="635"/>
                  <a:pt x="2834640" y="0"/>
                  <a:pt x="2834640" y="0"/>
                </a:cubicBezTo>
                <a:lnTo>
                  <a:pt x="2825115" y="0"/>
                </a:lnTo>
                <a:cubicBezTo>
                  <a:pt x="2410460" y="525780"/>
                  <a:pt x="1717675" y="580390"/>
                  <a:pt x="1426210" y="717550"/>
                </a:cubicBezTo>
                <a:cubicBezTo>
                  <a:pt x="884555" y="936625"/>
                  <a:pt x="456565" y="1348740"/>
                  <a:pt x="371475" y="1932940"/>
                </a:cubicBezTo>
                <a:cubicBezTo>
                  <a:pt x="370205" y="1938655"/>
                  <a:pt x="369570" y="1943735"/>
                  <a:pt x="369570" y="1947545"/>
                </a:cubicBezTo>
                <a:lnTo>
                  <a:pt x="377190" y="1947545"/>
                </a:lnTo>
                <a:cubicBezTo>
                  <a:pt x="380365" y="1931670"/>
                  <a:pt x="380365" y="1910080"/>
                  <a:pt x="385445" y="1891030"/>
                </a:cubicBezTo>
                <a:cubicBezTo>
                  <a:pt x="487680" y="1321435"/>
                  <a:pt x="912495" y="936625"/>
                  <a:pt x="1416050" y="729615"/>
                </a:cubicBezTo>
                <a:close/>
                <a:moveTo>
                  <a:pt x="1200785" y="669925"/>
                </a:moveTo>
                <a:cubicBezTo>
                  <a:pt x="1520190" y="516890"/>
                  <a:pt x="1812290" y="278130"/>
                  <a:pt x="2011680" y="635"/>
                </a:cubicBezTo>
                <a:lnTo>
                  <a:pt x="2011045" y="635"/>
                </a:lnTo>
                <a:cubicBezTo>
                  <a:pt x="1823720" y="238760"/>
                  <a:pt x="1636395" y="414020"/>
                  <a:pt x="1387475" y="565150"/>
                </a:cubicBezTo>
                <a:cubicBezTo>
                  <a:pt x="1294765" y="623570"/>
                  <a:pt x="1196975" y="664210"/>
                  <a:pt x="1043940" y="747395"/>
                </a:cubicBezTo>
                <a:cubicBezTo>
                  <a:pt x="408940" y="1102995"/>
                  <a:pt x="117475" y="1584960"/>
                  <a:pt x="635" y="1842135"/>
                </a:cubicBezTo>
                <a:lnTo>
                  <a:pt x="635" y="1845945"/>
                </a:lnTo>
                <a:cubicBezTo>
                  <a:pt x="143510" y="1553210"/>
                  <a:pt x="460375" y="1025525"/>
                  <a:pt x="1200785" y="669925"/>
                </a:cubicBezTo>
                <a:close/>
                <a:moveTo>
                  <a:pt x="1085215" y="777240"/>
                </a:moveTo>
                <a:cubicBezTo>
                  <a:pt x="1220470" y="701040"/>
                  <a:pt x="1378585" y="645795"/>
                  <a:pt x="1512570" y="577215"/>
                </a:cubicBezTo>
                <a:cubicBezTo>
                  <a:pt x="1786890" y="436245"/>
                  <a:pt x="2027555" y="239395"/>
                  <a:pt x="2205990" y="0"/>
                </a:cubicBezTo>
                <a:lnTo>
                  <a:pt x="2205355" y="0"/>
                </a:lnTo>
                <a:cubicBezTo>
                  <a:pt x="1725295" y="589280"/>
                  <a:pt x="1349375" y="606425"/>
                  <a:pt x="1010920" y="814705"/>
                </a:cubicBezTo>
                <a:cubicBezTo>
                  <a:pt x="555625" y="1078865"/>
                  <a:pt x="233680" y="1461135"/>
                  <a:pt x="65405" y="1915795"/>
                </a:cubicBezTo>
                <a:cubicBezTo>
                  <a:pt x="61595" y="1927860"/>
                  <a:pt x="56515" y="1939290"/>
                  <a:pt x="53340" y="1947545"/>
                </a:cubicBezTo>
                <a:lnTo>
                  <a:pt x="57785" y="1947545"/>
                </a:lnTo>
                <a:cubicBezTo>
                  <a:pt x="236855" y="1443990"/>
                  <a:pt x="591185" y="1043940"/>
                  <a:pt x="1085215" y="777240"/>
                </a:cubicBezTo>
                <a:close/>
                <a:moveTo>
                  <a:pt x="1537335" y="734060"/>
                </a:moveTo>
                <a:cubicBezTo>
                  <a:pt x="1670050" y="677545"/>
                  <a:pt x="1836420" y="636905"/>
                  <a:pt x="2004695" y="582295"/>
                </a:cubicBezTo>
                <a:cubicBezTo>
                  <a:pt x="2353310" y="463550"/>
                  <a:pt x="2665095" y="290195"/>
                  <a:pt x="2869565" y="13335"/>
                </a:cubicBezTo>
                <a:cubicBezTo>
                  <a:pt x="2872740" y="8890"/>
                  <a:pt x="2876550" y="3810"/>
                  <a:pt x="2879725" y="0"/>
                </a:cubicBezTo>
                <a:lnTo>
                  <a:pt x="2874645" y="0"/>
                </a:lnTo>
                <a:cubicBezTo>
                  <a:pt x="2872105" y="4445"/>
                  <a:pt x="2870200" y="8890"/>
                  <a:pt x="2866390" y="12065"/>
                </a:cubicBezTo>
                <a:cubicBezTo>
                  <a:pt x="2736215" y="193675"/>
                  <a:pt x="2529205" y="343535"/>
                  <a:pt x="2345055" y="436245"/>
                </a:cubicBezTo>
                <a:cubicBezTo>
                  <a:pt x="2165985" y="532130"/>
                  <a:pt x="1938655" y="601980"/>
                  <a:pt x="1710690" y="667385"/>
                </a:cubicBezTo>
                <a:cubicBezTo>
                  <a:pt x="1554480" y="717550"/>
                  <a:pt x="1412875" y="778510"/>
                  <a:pt x="1284605" y="849630"/>
                </a:cubicBezTo>
                <a:cubicBezTo>
                  <a:pt x="862330" y="1081405"/>
                  <a:pt x="559435" y="1460500"/>
                  <a:pt x="504825" y="1937385"/>
                </a:cubicBezTo>
                <a:cubicBezTo>
                  <a:pt x="504190" y="1941195"/>
                  <a:pt x="504190" y="1944370"/>
                  <a:pt x="503555" y="1947545"/>
                </a:cubicBezTo>
                <a:lnTo>
                  <a:pt x="507365" y="1947545"/>
                </a:lnTo>
                <a:cubicBezTo>
                  <a:pt x="508635" y="1932305"/>
                  <a:pt x="510540" y="1916430"/>
                  <a:pt x="513080" y="1898015"/>
                </a:cubicBezTo>
                <a:cubicBezTo>
                  <a:pt x="597535" y="1336675"/>
                  <a:pt x="1005840" y="945515"/>
                  <a:pt x="1537335" y="734060"/>
                </a:cubicBezTo>
                <a:close/>
                <a:moveTo>
                  <a:pt x="2145030" y="621030"/>
                </a:moveTo>
                <a:cubicBezTo>
                  <a:pt x="2531745" y="469265"/>
                  <a:pt x="2811145" y="259080"/>
                  <a:pt x="2966085" y="0"/>
                </a:cubicBezTo>
                <a:lnTo>
                  <a:pt x="2962910" y="0"/>
                </a:lnTo>
                <a:cubicBezTo>
                  <a:pt x="2948940" y="22225"/>
                  <a:pt x="2938145" y="38735"/>
                  <a:pt x="2925445" y="57150"/>
                </a:cubicBezTo>
                <a:cubicBezTo>
                  <a:pt x="2746375" y="311150"/>
                  <a:pt x="2455545" y="508635"/>
                  <a:pt x="2054225" y="650875"/>
                </a:cubicBezTo>
                <a:cubicBezTo>
                  <a:pt x="1846580" y="718185"/>
                  <a:pt x="1671320" y="774065"/>
                  <a:pt x="1514475" y="860425"/>
                </a:cubicBezTo>
                <a:cubicBezTo>
                  <a:pt x="1129030" y="1062990"/>
                  <a:pt x="827405" y="1400175"/>
                  <a:pt x="770255" y="1866900"/>
                </a:cubicBezTo>
                <a:cubicBezTo>
                  <a:pt x="768985" y="1880235"/>
                  <a:pt x="763270" y="1925955"/>
                  <a:pt x="763270" y="1947545"/>
                </a:cubicBezTo>
                <a:lnTo>
                  <a:pt x="767080" y="1947545"/>
                </a:lnTo>
                <a:cubicBezTo>
                  <a:pt x="776605" y="1826895"/>
                  <a:pt x="790575" y="1705610"/>
                  <a:pt x="864235" y="1530985"/>
                </a:cubicBezTo>
                <a:cubicBezTo>
                  <a:pt x="1170940" y="831215"/>
                  <a:pt x="1978025" y="701040"/>
                  <a:pt x="2145030" y="621030"/>
                </a:cubicBezTo>
                <a:close/>
                <a:moveTo>
                  <a:pt x="1287145" y="1104900"/>
                </a:moveTo>
                <a:cubicBezTo>
                  <a:pt x="1632585" y="795655"/>
                  <a:pt x="1962785" y="748030"/>
                  <a:pt x="2204085" y="642620"/>
                </a:cubicBezTo>
                <a:cubicBezTo>
                  <a:pt x="2520950" y="509905"/>
                  <a:pt x="2813050" y="320675"/>
                  <a:pt x="2994660" y="26670"/>
                </a:cubicBezTo>
                <a:cubicBezTo>
                  <a:pt x="3001010" y="16510"/>
                  <a:pt x="3006090" y="8255"/>
                  <a:pt x="3010535" y="0"/>
                </a:cubicBezTo>
                <a:lnTo>
                  <a:pt x="3006725" y="0"/>
                </a:lnTo>
                <a:cubicBezTo>
                  <a:pt x="2926715" y="133985"/>
                  <a:pt x="2829560" y="247650"/>
                  <a:pt x="2698750" y="353060"/>
                </a:cubicBezTo>
                <a:cubicBezTo>
                  <a:pt x="2287270" y="677545"/>
                  <a:pt x="1939925" y="702310"/>
                  <a:pt x="1651635" y="853440"/>
                </a:cubicBezTo>
                <a:cubicBezTo>
                  <a:pt x="1227455" y="1064260"/>
                  <a:pt x="924560" y="1421765"/>
                  <a:pt x="895985" y="1906905"/>
                </a:cubicBezTo>
                <a:cubicBezTo>
                  <a:pt x="895350" y="1915795"/>
                  <a:pt x="894715" y="1932940"/>
                  <a:pt x="894715" y="1947545"/>
                </a:cubicBezTo>
                <a:lnTo>
                  <a:pt x="898525" y="1947545"/>
                </a:lnTo>
                <a:cubicBezTo>
                  <a:pt x="903605" y="1631950"/>
                  <a:pt x="1039495" y="1331595"/>
                  <a:pt x="1287145" y="1104900"/>
                </a:cubicBezTo>
                <a:close/>
                <a:moveTo>
                  <a:pt x="1116965" y="1049655"/>
                </a:moveTo>
                <a:cubicBezTo>
                  <a:pt x="1315720" y="883920"/>
                  <a:pt x="1572260" y="755015"/>
                  <a:pt x="1880235" y="665480"/>
                </a:cubicBezTo>
                <a:cubicBezTo>
                  <a:pt x="2376805" y="521335"/>
                  <a:pt x="2727960" y="297180"/>
                  <a:pt x="2924175" y="0"/>
                </a:cubicBezTo>
                <a:lnTo>
                  <a:pt x="2919730" y="0"/>
                </a:lnTo>
                <a:cubicBezTo>
                  <a:pt x="2723515" y="295910"/>
                  <a:pt x="2373630" y="518795"/>
                  <a:pt x="1879600" y="662305"/>
                </a:cubicBezTo>
                <a:cubicBezTo>
                  <a:pt x="1571625" y="751205"/>
                  <a:pt x="1314450" y="880745"/>
                  <a:pt x="1115060" y="1047115"/>
                </a:cubicBezTo>
                <a:cubicBezTo>
                  <a:pt x="955675" y="1179830"/>
                  <a:pt x="832485" y="1336675"/>
                  <a:pt x="749935" y="1512570"/>
                </a:cubicBezTo>
                <a:cubicBezTo>
                  <a:pt x="676275" y="1669415"/>
                  <a:pt x="648335" y="1812290"/>
                  <a:pt x="638175" y="1905000"/>
                </a:cubicBezTo>
                <a:cubicBezTo>
                  <a:pt x="636270" y="1920240"/>
                  <a:pt x="635000" y="1934210"/>
                  <a:pt x="634365" y="1947545"/>
                </a:cubicBezTo>
                <a:lnTo>
                  <a:pt x="638175" y="1947545"/>
                </a:lnTo>
                <a:cubicBezTo>
                  <a:pt x="639445" y="1934210"/>
                  <a:pt x="640715" y="1920240"/>
                  <a:pt x="641985" y="1905000"/>
                </a:cubicBezTo>
                <a:cubicBezTo>
                  <a:pt x="652145" y="1812925"/>
                  <a:pt x="680085" y="1670050"/>
                  <a:pt x="753110" y="1513840"/>
                </a:cubicBezTo>
                <a:cubicBezTo>
                  <a:pt x="835660" y="1338580"/>
                  <a:pt x="958215" y="1182370"/>
                  <a:pt x="1116965" y="1049655"/>
                </a:cubicBezTo>
                <a:close/>
                <a:moveTo>
                  <a:pt x="1054735" y="687705"/>
                </a:moveTo>
                <a:cubicBezTo>
                  <a:pt x="1353820" y="519430"/>
                  <a:pt x="1622425" y="276860"/>
                  <a:pt x="1821815" y="0"/>
                </a:cubicBezTo>
                <a:lnTo>
                  <a:pt x="1813560" y="0"/>
                </a:lnTo>
                <a:cubicBezTo>
                  <a:pt x="1808480" y="6985"/>
                  <a:pt x="1804670" y="14605"/>
                  <a:pt x="1801495" y="17145"/>
                </a:cubicBezTo>
                <a:cubicBezTo>
                  <a:pt x="1564640" y="325120"/>
                  <a:pt x="1331595" y="527685"/>
                  <a:pt x="959485" y="734695"/>
                </a:cubicBezTo>
                <a:cubicBezTo>
                  <a:pt x="535940" y="993140"/>
                  <a:pt x="263525" y="1299210"/>
                  <a:pt x="83185" y="1553210"/>
                </a:cubicBezTo>
                <a:cubicBezTo>
                  <a:pt x="52705" y="1596390"/>
                  <a:pt x="25400" y="1637665"/>
                  <a:pt x="0" y="1676400"/>
                </a:cubicBezTo>
                <a:lnTo>
                  <a:pt x="0" y="1689735"/>
                </a:lnTo>
                <a:cubicBezTo>
                  <a:pt x="182880" y="1403350"/>
                  <a:pt x="501650" y="999490"/>
                  <a:pt x="1054735" y="687705"/>
                </a:cubicBezTo>
                <a:close/>
                <a:moveTo>
                  <a:pt x="1014095" y="627380"/>
                </a:moveTo>
                <a:cubicBezTo>
                  <a:pt x="1233805" y="466090"/>
                  <a:pt x="1443355" y="249555"/>
                  <a:pt x="1621155" y="9525"/>
                </a:cubicBezTo>
                <a:cubicBezTo>
                  <a:pt x="1624330" y="5080"/>
                  <a:pt x="1626235" y="2540"/>
                  <a:pt x="1628140" y="0"/>
                </a:cubicBezTo>
                <a:lnTo>
                  <a:pt x="1623695" y="0"/>
                </a:lnTo>
                <a:cubicBezTo>
                  <a:pt x="1622425" y="2540"/>
                  <a:pt x="1620520" y="5080"/>
                  <a:pt x="1618615" y="6985"/>
                </a:cubicBezTo>
                <a:cubicBezTo>
                  <a:pt x="1432560" y="257810"/>
                  <a:pt x="1214120" y="480695"/>
                  <a:pt x="984250" y="644525"/>
                </a:cubicBezTo>
                <a:cubicBezTo>
                  <a:pt x="578485" y="911860"/>
                  <a:pt x="280035" y="1190625"/>
                  <a:pt x="1270" y="1565275"/>
                </a:cubicBezTo>
                <a:lnTo>
                  <a:pt x="1270" y="1570990"/>
                </a:lnTo>
                <a:cubicBezTo>
                  <a:pt x="53340" y="1500505"/>
                  <a:pt x="111125" y="1427480"/>
                  <a:pt x="177165" y="1350645"/>
                </a:cubicBezTo>
                <a:cubicBezTo>
                  <a:pt x="478790" y="1002030"/>
                  <a:pt x="704850" y="840105"/>
                  <a:pt x="1014095" y="627380"/>
                </a:cubicBezTo>
                <a:close/>
                <a:moveTo>
                  <a:pt x="461645" y="0"/>
                </a:moveTo>
                <a:cubicBezTo>
                  <a:pt x="280035" y="238760"/>
                  <a:pt x="122555" y="529590"/>
                  <a:pt x="21590" y="799465"/>
                </a:cubicBezTo>
                <a:cubicBezTo>
                  <a:pt x="14605" y="820420"/>
                  <a:pt x="6985" y="837565"/>
                  <a:pt x="635" y="852170"/>
                </a:cubicBezTo>
                <a:lnTo>
                  <a:pt x="635" y="859155"/>
                </a:lnTo>
                <a:cubicBezTo>
                  <a:pt x="144780" y="488950"/>
                  <a:pt x="250825" y="304800"/>
                  <a:pt x="462280" y="0"/>
                </a:cubicBezTo>
                <a:lnTo>
                  <a:pt x="461645" y="0"/>
                </a:lnTo>
                <a:close/>
                <a:moveTo>
                  <a:pt x="264795" y="0"/>
                </a:moveTo>
                <a:cubicBezTo>
                  <a:pt x="159385" y="142875"/>
                  <a:pt x="69850" y="294005"/>
                  <a:pt x="0" y="448310"/>
                </a:cubicBezTo>
                <a:lnTo>
                  <a:pt x="0" y="457200"/>
                </a:lnTo>
                <a:cubicBezTo>
                  <a:pt x="70485" y="299720"/>
                  <a:pt x="161290" y="145415"/>
                  <a:pt x="269240" y="0"/>
                </a:cubicBezTo>
                <a:lnTo>
                  <a:pt x="264795" y="0"/>
                </a:lnTo>
                <a:close/>
                <a:moveTo>
                  <a:pt x="1915795" y="800100"/>
                </a:moveTo>
                <a:cubicBezTo>
                  <a:pt x="2386330" y="637540"/>
                  <a:pt x="2766060" y="452755"/>
                  <a:pt x="3013075" y="73025"/>
                </a:cubicBezTo>
                <a:cubicBezTo>
                  <a:pt x="3027045" y="50800"/>
                  <a:pt x="3042285" y="24765"/>
                  <a:pt x="3055620" y="0"/>
                </a:cubicBezTo>
                <a:lnTo>
                  <a:pt x="3048000" y="0"/>
                </a:lnTo>
                <a:cubicBezTo>
                  <a:pt x="2884805" y="289560"/>
                  <a:pt x="2638425" y="474980"/>
                  <a:pt x="2360930" y="612775"/>
                </a:cubicBezTo>
                <a:cubicBezTo>
                  <a:pt x="2150110" y="722630"/>
                  <a:pt x="1862455" y="790575"/>
                  <a:pt x="1660525" y="913130"/>
                </a:cubicBezTo>
                <a:cubicBezTo>
                  <a:pt x="1323975" y="1103630"/>
                  <a:pt x="1060450" y="1414780"/>
                  <a:pt x="1025525" y="1849120"/>
                </a:cubicBezTo>
                <a:cubicBezTo>
                  <a:pt x="1025525" y="1864360"/>
                  <a:pt x="1019810" y="1922780"/>
                  <a:pt x="1022350" y="1948180"/>
                </a:cubicBezTo>
                <a:lnTo>
                  <a:pt x="1029335" y="1948180"/>
                </a:lnTo>
                <a:cubicBezTo>
                  <a:pt x="1031240" y="1856740"/>
                  <a:pt x="1037590" y="1717675"/>
                  <a:pt x="1092200" y="1567180"/>
                </a:cubicBezTo>
                <a:cubicBezTo>
                  <a:pt x="1229360" y="1187450"/>
                  <a:pt x="1541145" y="948690"/>
                  <a:pt x="1915795" y="800100"/>
                </a:cubicBezTo>
                <a:close/>
                <a:moveTo>
                  <a:pt x="160020" y="0"/>
                </a:moveTo>
                <a:lnTo>
                  <a:pt x="156845" y="0"/>
                </a:lnTo>
                <a:cubicBezTo>
                  <a:pt x="97790" y="80010"/>
                  <a:pt x="47625" y="167005"/>
                  <a:pt x="635" y="254635"/>
                </a:cubicBezTo>
                <a:lnTo>
                  <a:pt x="635" y="261620"/>
                </a:lnTo>
                <a:cubicBezTo>
                  <a:pt x="47625" y="173990"/>
                  <a:pt x="99695" y="88900"/>
                  <a:pt x="156210" y="5715"/>
                </a:cubicBezTo>
                <a:cubicBezTo>
                  <a:pt x="157480" y="3810"/>
                  <a:pt x="158750" y="1905"/>
                  <a:pt x="160020" y="0"/>
                </a:cubicBezTo>
                <a:close/>
                <a:moveTo>
                  <a:pt x="47625" y="0"/>
                </a:moveTo>
                <a:cubicBezTo>
                  <a:pt x="31750" y="24765"/>
                  <a:pt x="15875" y="50165"/>
                  <a:pt x="635" y="75565"/>
                </a:cubicBezTo>
                <a:lnTo>
                  <a:pt x="635" y="89535"/>
                </a:lnTo>
                <a:cubicBezTo>
                  <a:pt x="18415" y="59690"/>
                  <a:pt x="36830" y="29845"/>
                  <a:pt x="55880" y="0"/>
                </a:cubicBezTo>
                <a:lnTo>
                  <a:pt x="47625" y="0"/>
                </a:lnTo>
                <a:close/>
                <a:moveTo>
                  <a:pt x="656590" y="0"/>
                </a:moveTo>
                <a:lnTo>
                  <a:pt x="656590" y="0"/>
                </a:lnTo>
                <a:cubicBezTo>
                  <a:pt x="276860" y="514350"/>
                  <a:pt x="219710" y="727710"/>
                  <a:pt x="635" y="1074420"/>
                </a:cubicBezTo>
                <a:lnTo>
                  <a:pt x="635" y="1081405"/>
                </a:lnTo>
                <a:cubicBezTo>
                  <a:pt x="39370" y="1020445"/>
                  <a:pt x="78740" y="955040"/>
                  <a:pt x="116205" y="887095"/>
                </a:cubicBezTo>
                <a:cubicBezTo>
                  <a:pt x="334645" y="472440"/>
                  <a:pt x="442595" y="308610"/>
                  <a:pt x="656590" y="0"/>
                </a:cubicBezTo>
                <a:close/>
                <a:moveTo>
                  <a:pt x="759460" y="719455"/>
                </a:moveTo>
                <a:cubicBezTo>
                  <a:pt x="957580" y="563245"/>
                  <a:pt x="1143635" y="373380"/>
                  <a:pt x="1329055" y="139065"/>
                </a:cubicBezTo>
                <a:cubicBezTo>
                  <a:pt x="1365885" y="92710"/>
                  <a:pt x="1400810" y="45720"/>
                  <a:pt x="1435100" y="0"/>
                </a:cubicBezTo>
                <a:lnTo>
                  <a:pt x="1430655" y="0"/>
                </a:lnTo>
                <a:cubicBezTo>
                  <a:pt x="1397635" y="45085"/>
                  <a:pt x="1362710" y="90805"/>
                  <a:pt x="1326515" y="136525"/>
                </a:cubicBezTo>
                <a:cubicBezTo>
                  <a:pt x="1141730" y="370205"/>
                  <a:pt x="955675" y="560070"/>
                  <a:pt x="758190" y="715645"/>
                </a:cubicBezTo>
                <a:cubicBezTo>
                  <a:pt x="438785" y="967740"/>
                  <a:pt x="190500" y="1238885"/>
                  <a:pt x="1270" y="1471295"/>
                </a:cubicBezTo>
                <a:lnTo>
                  <a:pt x="1270" y="1477010"/>
                </a:lnTo>
                <a:cubicBezTo>
                  <a:pt x="189865" y="1244600"/>
                  <a:pt x="438785" y="972185"/>
                  <a:pt x="759460" y="719455"/>
                </a:cubicBezTo>
                <a:close/>
                <a:moveTo>
                  <a:pt x="612775" y="735330"/>
                </a:moveTo>
                <a:cubicBezTo>
                  <a:pt x="857885" y="502285"/>
                  <a:pt x="1064260" y="241300"/>
                  <a:pt x="1241425" y="0"/>
                </a:cubicBezTo>
                <a:lnTo>
                  <a:pt x="1236980" y="0"/>
                </a:lnTo>
                <a:cubicBezTo>
                  <a:pt x="1060450" y="240665"/>
                  <a:pt x="854075" y="501015"/>
                  <a:pt x="610235" y="732790"/>
                </a:cubicBezTo>
                <a:cubicBezTo>
                  <a:pt x="374650" y="956945"/>
                  <a:pt x="171450" y="1183640"/>
                  <a:pt x="635" y="1386205"/>
                </a:cubicBezTo>
                <a:lnTo>
                  <a:pt x="635" y="1391920"/>
                </a:lnTo>
                <a:cubicBezTo>
                  <a:pt x="172085" y="1188720"/>
                  <a:pt x="375920" y="960755"/>
                  <a:pt x="612775" y="735330"/>
                </a:cubicBezTo>
                <a:close/>
                <a:moveTo>
                  <a:pt x="855345" y="0"/>
                </a:moveTo>
                <a:lnTo>
                  <a:pt x="846455" y="0"/>
                </a:lnTo>
                <a:cubicBezTo>
                  <a:pt x="830580" y="21590"/>
                  <a:pt x="815975" y="41910"/>
                  <a:pt x="799465" y="64770"/>
                </a:cubicBezTo>
                <a:cubicBezTo>
                  <a:pt x="548005" y="409575"/>
                  <a:pt x="299720" y="803910"/>
                  <a:pt x="38100" y="1149985"/>
                </a:cubicBezTo>
                <a:cubicBezTo>
                  <a:pt x="31750" y="1160780"/>
                  <a:pt x="13970" y="1180465"/>
                  <a:pt x="635" y="1198245"/>
                </a:cubicBezTo>
                <a:lnTo>
                  <a:pt x="635" y="1209675"/>
                </a:lnTo>
                <a:cubicBezTo>
                  <a:pt x="107315" y="1076960"/>
                  <a:pt x="223520" y="908050"/>
                  <a:pt x="326390" y="760095"/>
                </a:cubicBezTo>
                <a:cubicBezTo>
                  <a:pt x="502285" y="501650"/>
                  <a:pt x="683895" y="234950"/>
                  <a:pt x="855345" y="0"/>
                </a:cubicBezTo>
                <a:close/>
                <a:moveTo>
                  <a:pt x="563880" y="634365"/>
                </a:moveTo>
                <a:cubicBezTo>
                  <a:pt x="735965" y="422910"/>
                  <a:pt x="905510" y="198120"/>
                  <a:pt x="1045845" y="0"/>
                </a:cubicBezTo>
                <a:lnTo>
                  <a:pt x="1045210" y="0"/>
                </a:lnTo>
                <a:cubicBezTo>
                  <a:pt x="947420" y="123190"/>
                  <a:pt x="851535" y="266065"/>
                  <a:pt x="744220" y="401320"/>
                </a:cubicBezTo>
                <a:cubicBezTo>
                  <a:pt x="508000" y="713105"/>
                  <a:pt x="225425" y="1017270"/>
                  <a:pt x="635" y="1303020"/>
                </a:cubicBezTo>
                <a:lnTo>
                  <a:pt x="635" y="1306830"/>
                </a:lnTo>
                <a:cubicBezTo>
                  <a:pt x="8255" y="1296670"/>
                  <a:pt x="17145" y="1285240"/>
                  <a:pt x="24130" y="1277620"/>
                </a:cubicBezTo>
                <a:cubicBezTo>
                  <a:pt x="185420" y="1081405"/>
                  <a:pt x="381000" y="852805"/>
                  <a:pt x="563880" y="634365"/>
                </a:cubicBezTo>
                <a:close/>
                <a:moveTo>
                  <a:pt x="2540635" y="1373505"/>
                </a:moveTo>
                <a:cubicBezTo>
                  <a:pt x="2382520" y="1537970"/>
                  <a:pt x="2374265" y="1750695"/>
                  <a:pt x="2455545" y="1936750"/>
                </a:cubicBezTo>
                <a:cubicBezTo>
                  <a:pt x="2456815" y="1939290"/>
                  <a:pt x="2458720" y="1943735"/>
                  <a:pt x="2459990" y="1947545"/>
                </a:cubicBezTo>
                <a:lnTo>
                  <a:pt x="2464435" y="1947545"/>
                </a:lnTo>
                <a:cubicBezTo>
                  <a:pt x="2364105" y="1730375"/>
                  <a:pt x="2388870" y="1483995"/>
                  <a:pt x="2612390" y="1313815"/>
                </a:cubicBezTo>
                <a:cubicBezTo>
                  <a:pt x="2731135" y="1228725"/>
                  <a:pt x="2886710" y="1154430"/>
                  <a:pt x="2995930" y="1080770"/>
                </a:cubicBezTo>
                <a:cubicBezTo>
                  <a:pt x="3190875" y="956310"/>
                  <a:pt x="3353435" y="830580"/>
                  <a:pt x="3463290" y="632460"/>
                </a:cubicBezTo>
                <a:lnTo>
                  <a:pt x="3463290" y="624840"/>
                </a:lnTo>
                <a:cubicBezTo>
                  <a:pt x="3428365" y="688975"/>
                  <a:pt x="3386455" y="748030"/>
                  <a:pt x="3336290" y="803275"/>
                </a:cubicBezTo>
                <a:cubicBezTo>
                  <a:pt x="3049905" y="1111250"/>
                  <a:pt x="2685415" y="1214120"/>
                  <a:pt x="2540635" y="1373505"/>
                </a:cubicBezTo>
                <a:close/>
                <a:moveTo>
                  <a:pt x="2907665" y="1531620"/>
                </a:moveTo>
                <a:cubicBezTo>
                  <a:pt x="2700020" y="1682115"/>
                  <a:pt x="2793365" y="1897380"/>
                  <a:pt x="2825750" y="1948180"/>
                </a:cubicBezTo>
                <a:lnTo>
                  <a:pt x="2831465" y="1948180"/>
                </a:lnTo>
                <a:cubicBezTo>
                  <a:pt x="2828290" y="1942465"/>
                  <a:pt x="2823845" y="1934210"/>
                  <a:pt x="2816860" y="1922780"/>
                </a:cubicBezTo>
                <a:cubicBezTo>
                  <a:pt x="2732405" y="1743075"/>
                  <a:pt x="2785745" y="1570990"/>
                  <a:pt x="3034030" y="1465580"/>
                </a:cubicBezTo>
                <a:cubicBezTo>
                  <a:pt x="3170555" y="1397635"/>
                  <a:pt x="3353435" y="1322070"/>
                  <a:pt x="3463290" y="1242695"/>
                </a:cubicBezTo>
                <a:lnTo>
                  <a:pt x="3463290" y="1238250"/>
                </a:lnTo>
                <a:cubicBezTo>
                  <a:pt x="3436620" y="1257300"/>
                  <a:pt x="3406775" y="1276350"/>
                  <a:pt x="3374390" y="1294130"/>
                </a:cubicBezTo>
                <a:cubicBezTo>
                  <a:pt x="3253105" y="1364615"/>
                  <a:pt x="2983865" y="1474470"/>
                  <a:pt x="2907665" y="1531620"/>
                </a:cubicBezTo>
                <a:close/>
                <a:moveTo>
                  <a:pt x="2820670" y="1483360"/>
                </a:moveTo>
                <a:cubicBezTo>
                  <a:pt x="2722245" y="1559560"/>
                  <a:pt x="2661920" y="1672590"/>
                  <a:pt x="2687320" y="1819910"/>
                </a:cubicBezTo>
                <a:cubicBezTo>
                  <a:pt x="2689860" y="1845310"/>
                  <a:pt x="2714625" y="1918970"/>
                  <a:pt x="2732405" y="1948180"/>
                </a:cubicBezTo>
                <a:lnTo>
                  <a:pt x="2741930" y="1948180"/>
                </a:lnTo>
                <a:cubicBezTo>
                  <a:pt x="2737485" y="1941195"/>
                  <a:pt x="2731770" y="1932940"/>
                  <a:pt x="2731135" y="1928495"/>
                </a:cubicBezTo>
                <a:cubicBezTo>
                  <a:pt x="2653665" y="1769110"/>
                  <a:pt x="2678430" y="1591945"/>
                  <a:pt x="2842260" y="1477010"/>
                </a:cubicBezTo>
                <a:cubicBezTo>
                  <a:pt x="2865120" y="1460500"/>
                  <a:pt x="2892425" y="1444625"/>
                  <a:pt x="2917825" y="1431925"/>
                </a:cubicBezTo>
                <a:cubicBezTo>
                  <a:pt x="3105150" y="1332865"/>
                  <a:pt x="3338830" y="1227455"/>
                  <a:pt x="3463925" y="1107440"/>
                </a:cubicBezTo>
                <a:lnTo>
                  <a:pt x="3463925" y="1096645"/>
                </a:lnTo>
                <a:cubicBezTo>
                  <a:pt x="3362325" y="1195705"/>
                  <a:pt x="3216910" y="1270000"/>
                  <a:pt x="3039110" y="1360805"/>
                </a:cubicBezTo>
                <a:cubicBezTo>
                  <a:pt x="2972435" y="1396365"/>
                  <a:pt x="2891155" y="1429385"/>
                  <a:pt x="2820670" y="1483360"/>
                </a:cubicBezTo>
                <a:close/>
                <a:moveTo>
                  <a:pt x="2917825" y="1948180"/>
                </a:moveTo>
                <a:lnTo>
                  <a:pt x="2921000" y="1948180"/>
                </a:lnTo>
                <a:cubicBezTo>
                  <a:pt x="2914650" y="1937385"/>
                  <a:pt x="2904490" y="1924050"/>
                  <a:pt x="2899410" y="1908810"/>
                </a:cubicBezTo>
                <a:cubicBezTo>
                  <a:pt x="2835910" y="1767840"/>
                  <a:pt x="2889885" y="1662430"/>
                  <a:pt x="2976880" y="1595755"/>
                </a:cubicBezTo>
                <a:cubicBezTo>
                  <a:pt x="3018155" y="1562735"/>
                  <a:pt x="3078480" y="1538605"/>
                  <a:pt x="3134995" y="1513205"/>
                </a:cubicBezTo>
                <a:cubicBezTo>
                  <a:pt x="3239135" y="1466215"/>
                  <a:pt x="3364230" y="1421765"/>
                  <a:pt x="3463290" y="1372235"/>
                </a:cubicBezTo>
                <a:lnTo>
                  <a:pt x="3463290" y="1367790"/>
                </a:lnTo>
                <a:cubicBezTo>
                  <a:pt x="3329940" y="1433830"/>
                  <a:pt x="3184525" y="1481455"/>
                  <a:pt x="3039745" y="1552575"/>
                </a:cubicBezTo>
                <a:cubicBezTo>
                  <a:pt x="2841625" y="1645920"/>
                  <a:pt x="2837180" y="1830705"/>
                  <a:pt x="2917825" y="1948180"/>
                </a:cubicBezTo>
                <a:close/>
                <a:moveTo>
                  <a:pt x="2715260" y="1457960"/>
                </a:moveTo>
                <a:cubicBezTo>
                  <a:pt x="2561590" y="1600200"/>
                  <a:pt x="2565400" y="1797050"/>
                  <a:pt x="2644140" y="1948180"/>
                </a:cubicBezTo>
                <a:lnTo>
                  <a:pt x="2648585" y="1948180"/>
                </a:lnTo>
                <a:cubicBezTo>
                  <a:pt x="2621915" y="1895475"/>
                  <a:pt x="2595880" y="1831975"/>
                  <a:pt x="2594610" y="1736725"/>
                </a:cubicBezTo>
                <a:cubicBezTo>
                  <a:pt x="2598420" y="1524000"/>
                  <a:pt x="2741930" y="1419860"/>
                  <a:pt x="2914015" y="1334135"/>
                </a:cubicBezTo>
                <a:cubicBezTo>
                  <a:pt x="3155315" y="1201420"/>
                  <a:pt x="3324225" y="1120140"/>
                  <a:pt x="3463290" y="955675"/>
                </a:cubicBezTo>
                <a:lnTo>
                  <a:pt x="3463290" y="950595"/>
                </a:lnTo>
                <a:cubicBezTo>
                  <a:pt x="3447415" y="970280"/>
                  <a:pt x="3430270" y="988695"/>
                  <a:pt x="3411855" y="1007745"/>
                </a:cubicBezTo>
                <a:cubicBezTo>
                  <a:pt x="3192145" y="1221740"/>
                  <a:pt x="2827655" y="1344295"/>
                  <a:pt x="2715260" y="1457960"/>
                </a:cubicBezTo>
                <a:close/>
                <a:moveTo>
                  <a:pt x="3014980" y="1675130"/>
                </a:moveTo>
                <a:cubicBezTo>
                  <a:pt x="2944495" y="1748155"/>
                  <a:pt x="2943860" y="1855470"/>
                  <a:pt x="3003550" y="1948180"/>
                </a:cubicBezTo>
                <a:lnTo>
                  <a:pt x="3007360" y="1948180"/>
                </a:lnTo>
                <a:cubicBezTo>
                  <a:pt x="3006725" y="1947545"/>
                  <a:pt x="3006725" y="1946910"/>
                  <a:pt x="3006725" y="1946910"/>
                </a:cubicBezTo>
                <a:cubicBezTo>
                  <a:pt x="2970530" y="1887855"/>
                  <a:pt x="2952115" y="1826895"/>
                  <a:pt x="2971800" y="1755140"/>
                </a:cubicBezTo>
                <a:cubicBezTo>
                  <a:pt x="3002915" y="1663065"/>
                  <a:pt x="3070860" y="1631950"/>
                  <a:pt x="3152140" y="1597025"/>
                </a:cubicBezTo>
                <a:cubicBezTo>
                  <a:pt x="3268345" y="1547495"/>
                  <a:pt x="3362325" y="1525270"/>
                  <a:pt x="3463290" y="1490345"/>
                </a:cubicBezTo>
                <a:lnTo>
                  <a:pt x="3463290" y="1487170"/>
                </a:lnTo>
                <a:cubicBezTo>
                  <a:pt x="3444240" y="1493520"/>
                  <a:pt x="3424555" y="1499235"/>
                  <a:pt x="3402965" y="1506220"/>
                </a:cubicBezTo>
                <a:cubicBezTo>
                  <a:pt x="3316605" y="1534160"/>
                  <a:pt x="3079750" y="1600835"/>
                  <a:pt x="3014980" y="1675130"/>
                </a:cubicBezTo>
                <a:close/>
                <a:moveTo>
                  <a:pt x="2470785" y="1313815"/>
                </a:moveTo>
                <a:cubicBezTo>
                  <a:pt x="2297430" y="1485900"/>
                  <a:pt x="2273935" y="1714500"/>
                  <a:pt x="2359660" y="1929130"/>
                </a:cubicBezTo>
                <a:cubicBezTo>
                  <a:pt x="2362200" y="1933575"/>
                  <a:pt x="2364740" y="1941195"/>
                  <a:pt x="2367280" y="1947545"/>
                </a:cubicBezTo>
                <a:lnTo>
                  <a:pt x="2371725" y="1947545"/>
                </a:lnTo>
                <a:cubicBezTo>
                  <a:pt x="2264410" y="1700530"/>
                  <a:pt x="2305050" y="1441450"/>
                  <a:pt x="2534920" y="1261745"/>
                </a:cubicBezTo>
                <a:cubicBezTo>
                  <a:pt x="2643505" y="1179195"/>
                  <a:pt x="2784475" y="1111885"/>
                  <a:pt x="2895600" y="1037590"/>
                </a:cubicBezTo>
                <a:cubicBezTo>
                  <a:pt x="3141345" y="879475"/>
                  <a:pt x="3340100" y="721360"/>
                  <a:pt x="3463290" y="458470"/>
                </a:cubicBezTo>
                <a:lnTo>
                  <a:pt x="3463290" y="449580"/>
                </a:lnTo>
                <a:cubicBezTo>
                  <a:pt x="3422650" y="537845"/>
                  <a:pt x="3372485" y="617855"/>
                  <a:pt x="3310255" y="691515"/>
                </a:cubicBezTo>
                <a:cubicBezTo>
                  <a:pt x="3001645" y="1042035"/>
                  <a:pt x="2629535" y="1146810"/>
                  <a:pt x="2470785" y="1313815"/>
                </a:cubicBezTo>
                <a:close/>
                <a:moveTo>
                  <a:pt x="3257550" y="466725"/>
                </a:moveTo>
                <a:cubicBezTo>
                  <a:pt x="2946400" y="879475"/>
                  <a:pt x="2429510" y="1056005"/>
                  <a:pt x="2287905" y="1238885"/>
                </a:cubicBezTo>
                <a:cubicBezTo>
                  <a:pt x="2027555" y="1522095"/>
                  <a:pt x="2150110" y="1882140"/>
                  <a:pt x="2181860" y="1948180"/>
                </a:cubicBezTo>
                <a:lnTo>
                  <a:pt x="2186305" y="1948180"/>
                </a:lnTo>
                <a:cubicBezTo>
                  <a:pt x="2184400" y="1942465"/>
                  <a:pt x="2180590" y="1933575"/>
                  <a:pt x="2175510" y="1922145"/>
                </a:cubicBezTo>
                <a:cubicBezTo>
                  <a:pt x="2065020" y="1608455"/>
                  <a:pt x="2151380" y="1334770"/>
                  <a:pt x="2395220" y="1144905"/>
                </a:cubicBezTo>
                <a:cubicBezTo>
                  <a:pt x="2531745" y="1044575"/>
                  <a:pt x="2715895" y="949325"/>
                  <a:pt x="2842895" y="854710"/>
                </a:cubicBezTo>
                <a:cubicBezTo>
                  <a:pt x="3132455" y="650240"/>
                  <a:pt x="3339465" y="438785"/>
                  <a:pt x="3463290" y="83820"/>
                </a:cubicBezTo>
                <a:lnTo>
                  <a:pt x="3463290" y="73025"/>
                </a:lnTo>
                <a:cubicBezTo>
                  <a:pt x="3412490" y="222885"/>
                  <a:pt x="3344545" y="351155"/>
                  <a:pt x="3257550" y="466725"/>
                </a:cubicBezTo>
                <a:close/>
                <a:moveTo>
                  <a:pt x="2416810" y="1236980"/>
                </a:moveTo>
                <a:cubicBezTo>
                  <a:pt x="2195830" y="1435100"/>
                  <a:pt x="2171700" y="1710690"/>
                  <a:pt x="2273300" y="1948180"/>
                </a:cubicBezTo>
                <a:lnTo>
                  <a:pt x="2280285" y="1948180"/>
                </a:lnTo>
                <a:cubicBezTo>
                  <a:pt x="2278380" y="1944370"/>
                  <a:pt x="2277110" y="1939925"/>
                  <a:pt x="2275205" y="1936115"/>
                </a:cubicBezTo>
                <a:cubicBezTo>
                  <a:pt x="2186305" y="1708150"/>
                  <a:pt x="2199005" y="1455420"/>
                  <a:pt x="2409190" y="1254125"/>
                </a:cubicBezTo>
                <a:cubicBezTo>
                  <a:pt x="2489200" y="1174115"/>
                  <a:pt x="2619375" y="1107440"/>
                  <a:pt x="2705100" y="1053465"/>
                </a:cubicBezTo>
                <a:cubicBezTo>
                  <a:pt x="3074035" y="827405"/>
                  <a:pt x="3319780" y="632460"/>
                  <a:pt x="3463290" y="280670"/>
                </a:cubicBezTo>
                <a:lnTo>
                  <a:pt x="3463290" y="260985"/>
                </a:lnTo>
                <a:cubicBezTo>
                  <a:pt x="3417570" y="379730"/>
                  <a:pt x="3357880" y="483235"/>
                  <a:pt x="3282315" y="578485"/>
                </a:cubicBezTo>
                <a:cubicBezTo>
                  <a:pt x="2980690" y="946785"/>
                  <a:pt x="2578100" y="1082675"/>
                  <a:pt x="2416810" y="1236980"/>
                </a:cubicBezTo>
                <a:close/>
                <a:moveTo>
                  <a:pt x="3053080" y="1811655"/>
                </a:moveTo>
                <a:cubicBezTo>
                  <a:pt x="3047365" y="1859280"/>
                  <a:pt x="3064510" y="1908175"/>
                  <a:pt x="3091180" y="1948180"/>
                </a:cubicBezTo>
                <a:lnTo>
                  <a:pt x="3095625" y="1948180"/>
                </a:lnTo>
                <a:cubicBezTo>
                  <a:pt x="3068955" y="1908810"/>
                  <a:pt x="3051175" y="1859915"/>
                  <a:pt x="3056890" y="1812290"/>
                </a:cubicBezTo>
                <a:cubicBezTo>
                  <a:pt x="3063875" y="1752600"/>
                  <a:pt x="3105150" y="1705610"/>
                  <a:pt x="3175635" y="1676400"/>
                </a:cubicBezTo>
                <a:cubicBezTo>
                  <a:pt x="3279140" y="1633855"/>
                  <a:pt x="3380740" y="1612900"/>
                  <a:pt x="3463925" y="1600200"/>
                </a:cubicBezTo>
                <a:lnTo>
                  <a:pt x="3463925" y="1596390"/>
                </a:lnTo>
                <a:cubicBezTo>
                  <a:pt x="3380740" y="1609090"/>
                  <a:pt x="3278505" y="1630045"/>
                  <a:pt x="3174365" y="1673225"/>
                </a:cubicBezTo>
                <a:cubicBezTo>
                  <a:pt x="3082925" y="1710690"/>
                  <a:pt x="3057525" y="1769110"/>
                  <a:pt x="3053080" y="1811655"/>
                </a:cubicBezTo>
                <a:close/>
                <a:moveTo>
                  <a:pt x="2623185" y="1420495"/>
                </a:moveTo>
                <a:cubicBezTo>
                  <a:pt x="2489835" y="1554480"/>
                  <a:pt x="2463165" y="1743075"/>
                  <a:pt x="2542540" y="1926590"/>
                </a:cubicBezTo>
                <a:cubicBezTo>
                  <a:pt x="2545080" y="1931035"/>
                  <a:pt x="2548255" y="1940560"/>
                  <a:pt x="2552065" y="1948180"/>
                </a:cubicBezTo>
                <a:lnTo>
                  <a:pt x="2556510" y="1948180"/>
                </a:lnTo>
                <a:cubicBezTo>
                  <a:pt x="2446020" y="1712595"/>
                  <a:pt x="2505075" y="1492250"/>
                  <a:pt x="2712085" y="1351280"/>
                </a:cubicBezTo>
                <a:cubicBezTo>
                  <a:pt x="2986405" y="1187450"/>
                  <a:pt x="3190240" y="1092835"/>
                  <a:pt x="3353435" y="931545"/>
                </a:cubicBezTo>
                <a:cubicBezTo>
                  <a:pt x="3387090" y="899160"/>
                  <a:pt x="3435985" y="841375"/>
                  <a:pt x="3463290" y="800735"/>
                </a:cubicBezTo>
                <a:lnTo>
                  <a:pt x="3463290" y="793115"/>
                </a:lnTo>
                <a:cubicBezTo>
                  <a:pt x="3435985" y="835025"/>
                  <a:pt x="3404235" y="874395"/>
                  <a:pt x="3367405" y="911860"/>
                </a:cubicBezTo>
                <a:cubicBezTo>
                  <a:pt x="3105785" y="1174750"/>
                  <a:pt x="2753360" y="1279525"/>
                  <a:pt x="2623185" y="1420495"/>
                </a:cubicBezTo>
                <a:close/>
                <a:moveTo>
                  <a:pt x="1972310" y="828040"/>
                </a:moveTo>
                <a:cubicBezTo>
                  <a:pt x="2436495" y="657860"/>
                  <a:pt x="2807970" y="466725"/>
                  <a:pt x="3048635" y="86360"/>
                </a:cubicBezTo>
                <a:cubicBezTo>
                  <a:pt x="3065145" y="59055"/>
                  <a:pt x="3082290" y="29210"/>
                  <a:pt x="3096895" y="0"/>
                </a:cubicBezTo>
                <a:lnTo>
                  <a:pt x="3093085" y="0"/>
                </a:lnTo>
                <a:cubicBezTo>
                  <a:pt x="2957830" y="265430"/>
                  <a:pt x="2732405" y="455930"/>
                  <a:pt x="2500630" y="588645"/>
                </a:cubicBezTo>
                <a:cubicBezTo>
                  <a:pt x="2256155" y="735965"/>
                  <a:pt x="1951355" y="813435"/>
                  <a:pt x="1774190" y="919480"/>
                </a:cubicBezTo>
                <a:cubicBezTo>
                  <a:pt x="1456055" y="1096645"/>
                  <a:pt x="1190625" y="1390650"/>
                  <a:pt x="1158240" y="1818005"/>
                </a:cubicBezTo>
                <a:cubicBezTo>
                  <a:pt x="1154430" y="1866900"/>
                  <a:pt x="1155065" y="1910080"/>
                  <a:pt x="1156970" y="1947545"/>
                </a:cubicBezTo>
                <a:lnTo>
                  <a:pt x="1160145" y="1947545"/>
                </a:lnTo>
                <a:cubicBezTo>
                  <a:pt x="1158240" y="1858010"/>
                  <a:pt x="1160145" y="1727200"/>
                  <a:pt x="1205865" y="1583690"/>
                </a:cubicBezTo>
                <a:cubicBezTo>
                  <a:pt x="1322070" y="1214120"/>
                  <a:pt x="1614170" y="977265"/>
                  <a:pt x="1972310" y="828040"/>
                </a:cubicBezTo>
                <a:close/>
                <a:moveTo>
                  <a:pt x="1971040" y="947420"/>
                </a:moveTo>
                <a:cubicBezTo>
                  <a:pt x="2067560" y="890905"/>
                  <a:pt x="2186940" y="847090"/>
                  <a:pt x="2293620" y="798195"/>
                </a:cubicBezTo>
                <a:cubicBezTo>
                  <a:pt x="2665730" y="626745"/>
                  <a:pt x="2989580" y="395605"/>
                  <a:pt x="3168650" y="33020"/>
                </a:cubicBezTo>
                <a:cubicBezTo>
                  <a:pt x="3176270" y="17780"/>
                  <a:pt x="3181350" y="6985"/>
                  <a:pt x="3184525" y="0"/>
                </a:cubicBezTo>
                <a:lnTo>
                  <a:pt x="3180715" y="0"/>
                </a:lnTo>
                <a:cubicBezTo>
                  <a:pt x="3176905" y="6985"/>
                  <a:pt x="3171825" y="17780"/>
                  <a:pt x="3166110" y="30480"/>
                </a:cubicBezTo>
                <a:cubicBezTo>
                  <a:pt x="2983865" y="397510"/>
                  <a:pt x="2661920" y="624205"/>
                  <a:pt x="2289175" y="796290"/>
                </a:cubicBezTo>
                <a:cubicBezTo>
                  <a:pt x="2149475" y="857250"/>
                  <a:pt x="2000250" y="916305"/>
                  <a:pt x="1886585" y="994410"/>
                </a:cubicBezTo>
                <a:cubicBezTo>
                  <a:pt x="1590675" y="1186180"/>
                  <a:pt x="1392555" y="1485900"/>
                  <a:pt x="1412875" y="1878330"/>
                </a:cubicBezTo>
                <a:cubicBezTo>
                  <a:pt x="1414780" y="1894205"/>
                  <a:pt x="1415415" y="1929765"/>
                  <a:pt x="1418590" y="1948180"/>
                </a:cubicBezTo>
                <a:lnTo>
                  <a:pt x="1422400" y="1948180"/>
                </a:lnTo>
                <a:cubicBezTo>
                  <a:pt x="1412240" y="1864360"/>
                  <a:pt x="1408430" y="1748155"/>
                  <a:pt x="1435735" y="1619250"/>
                </a:cubicBezTo>
                <a:cubicBezTo>
                  <a:pt x="1503045" y="1313180"/>
                  <a:pt x="1708150" y="1095375"/>
                  <a:pt x="1971040" y="947420"/>
                </a:cubicBezTo>
                <a:close/>
                <a:moveTo>
                  <a:pt x="1554480" y="1637030"/>
                </a:moveTo>
                <a:cubicBezTo>
                  <a:pt x="1603375" y="1340485"/>
                  <a:pt x="1789430" y="1125855"/>
                  <a:pt x="2037715" y="977265"/>
                </a:cubicBezTo>
                <a:cubicBezTo>
                  <a:pt x="2134235" y="917575"/>
                  <a:pt x="2256790" y="870585"/>
                  <a:pt x="2361565" y="817880"/>
                </a:cubicBezTo>
                <a:cubicBezTo>
                  <a:pt x="2733040" y="634365"/>
                  <a:pt x="3058795" y="388620"/>
                  <a:pt x="3228340" y="4445"/>
                </a:cubicBezTo>
                <a:cubicBezTo>
                  <a:pt x="3229610" y="2540"/>
                  <a:pt x="3230245" y="1270"/>
                  <a:pt x="3230245" y="0"/>
                </a:cubicBezTo>
                <a:lnTo>
                  <a:pt x="3226435" y="0"/>
                </a:lnTo>
                <a:cubicBezTo>
                  <a:pt x="3226435" y="635"/>
                  <a:pt x="3225800" y="1270"/>
                  <a:pt x="3225165" y="1905"/>
                </a:cubicBezTo>
                <a:cubicBezTo>
                  <a:pt x="3078480" y="334010"/>
                  <a:pt x="2821305" y="553085"/>
                  <a:pt x="2538095" y="718820"/>
                </a:cubicBezTo>
                <a:cubicBezTo>
                  <a:pt x="2364740" y="826135"/>
                  <a:pt x="2113915" y="909320"/>
                  <a:pt x="1950720" y="1028700"/>
                </a:cubicBezTo>
                <a:cubicBezTo>
                  <a:pt x="1670685" y="1224280"/>
                  <a:pt x="1504315" y="1520825"/>
                  <a:pt x="1544320" y="1893570"/>
                </a:cubicBezTo>
                <a:cubicBezTo>
                  <a:pt x="1546860" y="1912620"/>
                  <a:pt x="1548765" y="1931670"/>
                  <a:pt x="1551940" y="1947545"/>
                </a:cubicBezTo>
                <a:lnTo>
                  <a:pt x="1555750" y="1947545"/>
                </a:lnTo>
                <a:cubicBezTo>
                  <a:pt x="1542415" y="1866900"/>
                  <a:pt x="1534160" y="1758315"/>
                  <a:pt x="1554480" y="1637030"/>
                </a:cubicBezTo>
                <a:close/>
                <a:moveTo>
                  <a:pt x="2308860" y="741045"/>
                </a:moveTo>
                <a:cubicBezTo>
                  <a:pt x="2716530" y="551180"/>
                  <a:pt x="2980055" y="320040"/>
                  <a:pt x="3135630" y="8890"/>
                </a:cubicBezTo>
                <a:cubicBezTo>
                  <a:pt x="3138170" y="5080"/>
                  <a:pt x="3139440" y="1905"/>
                  <a:pt x="3140075" y="0"/>
                </a:cubicBezTo>
                <a:lnTo>
                  <a:pt x="3135630" y="0"/>
                </a:lnTo>
                <a:cubicBezTo>
                  <a:pt x="3133725" y="4445"/>
                  <a:pt x="3131820" y="8890"/>
                  <a:pt x="3129280" y="13335"/>
                </a:cubicBezTo>
                <a:cubicBezTo>
                  <a:pt x="2797175" y="662940"/>
                  <a:pt x="2082800" y="791210"/>
                  <a:pt x="1854200" y="942340"/>
                </a:cubicBezTo>
                <a:cubicBezTo>
                  <a:pt x="1511935" y="1137920"/>
                  <a:pt x="1272540" y="1458595"/>
                  <a:pt x="1283970" y="1891030"/>
                </a:cubicBezTo>
                <a:cubicBezTo>
                  <a:pt x="1285240" y="1904365"/>
                  <a:pt x="1285240" y="1932305"/>
                  <a:pt x="1287145" y="1947545"/>
                </a:cubicBezTo>
                <a:lnTo>
                  <a:pt x="1290955" y="1947545"/>
                </a:lnTo>
                <a:cubicBezTo>
                  <a:pt x="1283335" y="1860550"/>
                  <a:pt x="1284605" y="1736725"/>
                  <a:pt x="1320165" y="1601470"/>
                </a:cubicBezTo>
                <a:cubicBezTo>
                  <a:pt x="1487805" y="975360"/>
                  <a:pt x="2159000" y="822325"/>
                  <a:pt x="2308860" y="741045"/>
                </a:cubicBezTo>
                <a:close/>
                <a:moveTo>
                  <a:pt x="3157855" y="1948180"/>
                </a:moveTo>
                <a:lnTo>
                  <a:pt x="3164840" y="1948180"/>
                </a:lnTo>
                <a:cubicBezTo>
                  <a:pt x="3150870" y="1920240"/>
                  <a:pt x="3145790" y="1891665"/>
                  <a:pt x="3148965" y="1864995"/>
                </a:cubicBezTo>
                <a:cubicBezTo>
                  <a:pt x="3162300" y="1750060"/>
                  <a:pt x="3377565" y="1731645"/>
                  <a:pt x="3463290" y="1729740"/>
                </a:cubicBezTo>
                <a:lnTo>
                  <a:pt x="3463290" y="1722120"/>
                </a:lnTo>
                <a:cubicBezTo>
                  <a:pt x="3398520" y="1722755"/>
                  <a:pt x="3283585" y="1733550"/>
                  <a:pt x="3201035" y="1779270"/>
                </a:cubicBezTo>
                <a:cubicBezTo>
                  <a:pt x="3138170" y="1816735"/>
                  <a:pt x="3125470" y="1889760"/>
                  <a:pt x="3157855" y="1948180"/>
                </a:cubicBezTo>
                <a:close/>
                <a:moveTo>
                  <a:pt x="1674495" y="1654175"/>
                </a:moveTo>
                <a:cubicBezTo>
                  <a:pt x="1689735" y="1514475"/>
                  <a:pt x="1738630" y="1386205"/>
                  <a:pt x="1819910" y="1272540"/>
                </a:cubicBezTo>
                <a:cubicBezTo>
                  <a:pt x="1921510" y="1130300"/>
                  <a:pt x="2073275" y="1010920"/>
                  <a:pt x="2272665" y="916940"/>
                </a:cubicBezTo>
                <a:cubicBezTo>
                  <a:pt x="2694940" y="716915"/>
                  <a:pt x="2974340" y="501015"/>
                  <a:pt x="3150870" y="236855"/>
                </a:cubicBezTo>
                <a:cubicBezTo>
                  <a:pt x="3200400" y="163195"/>
                  <a:pt x="3242945" y="84455"/>
                  <a:pt x="3278505" y="0"/>
                </a:cubicBezTo>
                <a:lnTo>
                  <a:pt x="3270885" y="0"/>
                </a:lnTo>
                <a:cubicBezTo>
                  <a:pt x="3235325" y="83185"/>
                  <a:pt x="3194050" y="160655"/>
                  <a:pt x="3145155" y="233045"/>
                </a:cubicBezTo>
                <a:cubicBezTo>
                  <a:pt x="2968625" y="495935"/>
                  <a:pt x="2690495" y="711200"/>
                  <a:pt x="2269490" y="910590"/>
                </a:cubicBezTo>
                <a:cubicBezTo>
                  <a:pt x="2069465" y="1004570"/>
                  <a:pt x="1915795" y="1125220"/>
                  <a:pt x="1814195" y="1268730"/>
                </a:cubicBezTo>
                <a:cubicBezTo>
                  <a:pt x="1732280" y="1383665"/>
                  <a:pt x="1683385" y="1513205"/>
                  <a:pt x="1668145" y="1654175"/>
                </a:cubicBezTo>
                <a:cubicBezTo>
                  <a:pt x="1655445" y="1767840"/>
                  <a:pt x="1667510" y="1871345"/>
                  <a:pt x="1684020" y="1948180"/>
                </a:cubicBezTo>
                <a:lnTo>
                  <a:pt x="1691640" y="1948180"/>
                </a:lnTo>
                <a:cubicBezTo>
                  <a:pt x="1674495" y="1871345"/>
                  <a:pt x="1661795" y="1768475"/>
                  <a:pt x="1674495" y="1654175"/>
                </a:cubicBezTo>
                <a:close/>
                <a:moveTo>
                  <a:pt x="3234690" y="1948180"/>
                </a:moveTo>
                <a:lnTo>
                  <a:pt x="3238500" y="1948180"/>
                </a:lnTo>
                <a:cubicBezTo>
                  <a:pt x="3252470" y="1883410"/>
                  <a:pt x="3350260" y="1873885"/>
                  <a:pt x="3408680" y="1871980"/>
                </a:cubicBezTo>
                <a:cubicBezTo>
                  <a:pt x="3427095" y="1871980"/>
                  <a:pt x="3445510" y="1872615"/>
                  <a:pt x="3463925" y="1874520"/>
                </a:cubicBezTo>
                <a:lnTo>
                  <a:pt x="3463925" y="1870710"/>
                </a:lnTo>
                <a:cubicBezTo>
                  <a:pt x="3383280" y="1862455"/>
                  <a:pt x="3248025" y="1872615"/>
                  <a:pt x="3234690" y="1948180"/>
                </a:cubicBezTo>
                <a:close/>
                <a:moveTo>
                  <a:pt x="2327275" y="1084580"/>
                </a:moveTo>
                <a:cubicBezTo>
                  <a:pt x="2418715" y="1014095"/>
                  <a:pt x="2551430" y="943610"/>
                  <a:pt x="2642870" y="881380"/>
                </a:cubicBezTo>
                <a:cubicBezTo>
                  <a:pt x="2943860" y="686435"/>
                  <a:pt x="3207385" y="466725"/>
                  <a:pt x="3366135" y="136525"/>
                </a:cubicBezTo>
                <a:cubicBezTo>
                  <a:pt x="3387090" y="92710"/>
                  <a:pt x="3406775" y="47625"/>
                  <a:pt x="3424555" y="0"/>
                </a:cubicBezTo>
                <a:lnTo>
                  <a:pt x="3421380" y="0"/>
                </a:lnTo>
                <a:cubicBezTo>
                  <a:pt x="3363595" y="139700"/>
                  <a:pt x="3313430" y="241935"/>
                  <a:pt x="3231515" y="354330"/>
                </a:cubicBezTo>
                <a:cubicBezTo>
                  <a:pt x="2921000" y="781685"/>
                  <a:pt x="2419985" y="979170"/>
                  <a:pt x="2270760" y="1127125"/>
                </a:cubicBezTo>
                <a:cubicBezTo>
                  <a:pt x="2017395" y="1350010"/>
                  <a:pt x="1978660" y="1672590"/>
                  <a:pt x="2089785" y="1948180"/>
                </a:cubicBezTo>
                <a:lnTo>
                  <a:pt x="2092325" y="1948180"/>
                </a:lnTo>
                <a:cubicBezTo>
                  <a:pt x="2087880" y="1934210"/>
                  <a:pt x="2078990" y="1915795"/>
                  <a:pt x="2076450" y="1904365"/>
                </a:cubicBezTo>
                <a:cubicBezTo>
                  <a:pt x="1978660" y="1590675"/>
                  <a:pt x="2051050" y="1298575"/>
                  <a:pt x="2327275" y="1084580"/>
                </a:cubicBezTo>
                <a:close/>
                <a:moveTo>
                  <a:pt x="1792605" y="1671955"/>
                </a:moveTo>
                <a:cubicBezTo>
                  <a:pt x="1808480" y="1379855"/>
                  <a:pt x="1968500" y="1165860"/>
                  <a:pt x="2209800" y="1012825"/>
                </a:cubicBezTo>
                <a:cubicBezTo>
                  <a:pt x="2237740" y="995045"/>
                  <a:pt x="2266950" y="977900"/>
                  <a:pt x="2298065" y="961390"/>
                </a:cubicBezTo>
                <a:cubicBezTo>
                  <a:pt x="2527935" y="845185"/>
                  <a:pt x="2729230" y="721360"/>
                  <a:pt x="2878455" y="596900"/>
                </a:cubicBezTo>
                <a:cubicBezTo>
                  <a:pt x="3065145" y="441960"/>
                  <a:pt x="3227705" y="247650"/>
                  <a:pt x="3322955" y="635"/>
                </a:cubicBezTo>
                <a:lnTo>
                  <a:pt x="3320415" y="635"/>
                </a:lnTo>
                <a:cubicBezTo>
                  <a:pt x="3312795" y="18415"/>
                  <a:pt x="3305810" y="35560"/>
                  <a:pt x="3298190" y="52705"/>
                </a:cubicBezTo>
                <a:cubicBezTo>
                  <a:pt x="3018155" y="677545"/>
                  <a:pt x="2368550" y="890270"/>
                  <a:pt x="2169160" y="1035685"/>
                </a:cubicBezTo>
                <a:cubicBezTo>
                  <a:pt x="1931035" y="1199515"/>
                  <a:pt x="1776095" y="1435100"/>
                  <a:pt x="1789430" y="1753870"/>
                </a:cubicBezTo>
                <a:cubicBezTo>
                  <a:pt x="1792605" y="1828165"/>
                  <a:pt x="1805305" y="1894205"/>
                  <a:pt x="1819275" y="1948180"/>
                </a:cubicBezTo>
                <a:lnTo>
                  <a:pt x="1822450" y="1948180"/>
                </a:lnTo>
                <a:cubicBezTo>
                  <a:pt x="1805940" y="1875790"/>
                  <a:pt x="1786255" y="1778635"/>
                  <a:pt x="1792605" y="1671955"/>
                </a:cubicBezTo>
                <a:close/>
                <a:moveTo>
                  <a:pt x="2221865" y="1081405"/>
                </a:moveTo>
                <a:cubicBezTo>
                  <a:pt x="2267585" y="1045845"/>
                  <a:pt x="2317750" y="1012825"/>
                  <a:pt x="2373630" y="981710"/>
                </a:cubicBezTo>
                <a:cubicBezTo>
                  <a:pt x="2930525" y="671830"/>
                  <a:pt x="3201670" y="422910"/>
                  <a:pt x="3371850" y="4445"/>
                </a:cubicBezTo>
                <a:cubicBezTo>
                  <a:pt x="3372485" y="2540"/>
                  <a:pt x="3373120" y="1270"/>
                  <a:pt x="3373755" y="0"/>
                </a:cubicBezTo>
                <a:lnTo>
                  <a:pt x="3369310" y="0"/>
                </a:lnTo>
                <a:cubicBezTo>
                  <a:pt x="3368675" y="1270"/>
                  <a:pt x="3368040" y="3175"/>
                  <a:pt x="3367405" y="4445"/>
                </a:cubicBezTo>
                <a:cubicBezTo>
                  <a:pt x="3084830" y="725170"/>
                  <a:pt x="2369185" y="915035"/>
                  <a:pt x="2157095" y="1131570"/>
                </a:cubicBezTo>
                <a:cubicBezTo>
                  <a:pt x="1911350" y="1354455"/>
                  <a:pt x="1860550" y="1665605"/>
                  <a:pt x="1953895" y="1948180"/>
                </a:cubicBezTo>
                <a:lnTo>
                  <a:pt x="1956435" y="1948180"/>
                </a:lnTo>
                <a:cubicBezTo>
                  <a:pt x="1951990" y="1934210"/>
                  <a:pt x="1947545" y="1918970"/>
                  <a:pt x="1943735" y="1903095"/>
                </a:cubicBezTo>
                <a:cubicBezTo>
                  <a:pt x="1861820" y="1584325"/>
                  <a:pt x="1948815" y="1292860"/>
                  <a:pt x="2221865" y="1081405"/>
                </a:cubicBezTo>
                <a:close/>
              </a:path>
            </a:pathLst>
          </a:custGeom>
          <a:gradFill>
            <a:gsLst>
              <a:gs pos="0">
                <a:srgbClr val="08303F">
                  <a:alpha val="14901"/>
                </a:srgbClr>
              </a:gs>
              <a:gs pos="100000">
                <a:srgbClr val="000000">
                  <a:alpha val="14901"/>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 name="Google Shape;44;p7"/>
          <p:cNvSpPr/>
          <p:nvPr/>
        </p:nvSpPr>
        <p:spPr>
          <a:xfrm>
            <a:off x="-1631526" y="3519949"/>
            <a:ext cx="4361569" cy="4289199"/>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08303F">
                  <a:alpha val="14901"/>
                </a:srgbClr>
              </a:gs>
              <a:gs pos="100000">
                <a:srgbClr val="17727E">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5" name="Google Shape;45;p7"/>
          <p:cNvSpPr/>
          <p:nvPr/>
        </p:nvSpPr>
        <p:spPr>
          <a:xfrm>
            <a:off x="6724812" y="-1869092"/>
            <a:ext cx="3947121" cy="3881628"/>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198D8C">
                  <a:alpha val="14901"/>
                </a:srgbClr>
              </a:gs>
              <a:gs pos="100000">
                <a:srgbClr val="08303F">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cxnSp>
        <p:nvCxnSpPr>
          <p:cNvPr id="46" name="Google Shape;46;p7"/>
          <p:cNvCxnSpPr/>
          <p:nvPr/>
        </p:nvCxnSpPr>
        <p:spPr>
          <a:xfrm>
            <a:off x="-6" y="1260950"/>
            <a:ext cx="840900" cy="0"/>
          </a:xfrm>
          <a:prstGeom prst="straightConnector1">
            <a:avLst/>
          </a:prstGeom>
          <a:noFill/>
          <a:ln cap="flat" cmpd="sng" w="9525">
            <a:solidFill>
              <a:schemeClr val="lt2"/>
            </a:solidFill>
            <a:prstDash val="solid"/>
            <a:round/>
            <a:headEnd len="sm" w="sm" type="none"/>
            <a:tailEnd len="med" w="med" type="diamond"/>
          </a:ln>
        </p:spPr>
      </p:cxnSp>
      <p:sp>
        <p:nvSpPr>
          <p:cNvPr id="47" name="Google Shape;47;p7"/>
          <p:cNvSpPr txBox="1"/>
          <p:nvPr>
            <p:ph type="title"/>
          </p:nvPr>
        </p:nvSpPr>
        <p:spPr>
          <a:xfrm>
            <a:off x="975250" y="1065267"/>
            <a:ext cx="7193400" cy="393600"/>
          </a:xfrm>
          <a:prstGeom prst="rect">
            <a:avLst/>
          </a:prstGeom>
          <a:noFill/>
          <a:ln>
            <a:noFill/>
          </a:ln>
          <a:effectLst>
            <a:outerShdw rotWithShape="0" algn="bl" dir="5400000" dist="19050">
              <a:schemeClr val="accent1">
                <a:alpha val="14900"/>
              </a:schemeClr>
            </a:outerShdw>
          </a:effectLst>
        </p:spPr>
        <p:txBody>
          <a:bodyPr anchorCtr="0" anchor="ctr" bIns="0" lIns="0" spcFirstLastPara="1" rIns="0" wrap="square" tIns="0">
            <a:noAutofit/>
          </a:bodyPr>
          <a:lstStyle>
            <a:lvl1pPr lvl="0" rtl="0" algn="l">
              <a:lnSpc>
                <a:spcPct val="90000"/>
              </a:lnSpc>
              <a:spcBef>
                <a:spcPts val="0"/>
              </a:spcBef>
              <a:spcAft>
                <a:spcPts val="0"/>
              </a:spcAft>
              <a:buSzPts val="3000"/>
              <a:buNone/>
              <a:defRPr/>
            </a:lvl1pPr>
            <a:lvl2pPr lvl="1" rtl="0" algn="l">
              <a:lnSpc>
                <a:spcPct val="90000"/>
              </a:lnSpc>
              <a:spcBef>
                <a:spcPts val="0"/>
              </a:spcBef>
              <a:spcAft>
                <a:spcPts val="0"/>
              </a:spcAft>
              <a:buSzPts val="3000"/>
              <a:buNone/>
              <a:defRPr/>
            </a:lvl2pPr>
            <a:lvl3pPr lvl="2" rtl="0" algn="l">
              <a:lnSpc>
                <a:spcPct val="90000"/>
              </a:lnSpc>
              <a:spcBef>
                <a:spcPts val="0"/>
              </a:spcBef>
              <a:spcAft>
                <a:spcPts val="0"/>
              </a:spcAft>
              <a:buSzPts val="3000"/>
              <a:buNone/>
              <a:defRPr/>
            </a:lvl3pPr>
            <a:lvl4pPr lvl="3" rtl="0" algn="l">
              <a:lnSpc>
                <a:spcPct val="90000"/>
              </a:lnSpc>
              <a:spcBef>
                <a:spcPts val="0"/>
              </a:spcBef>
              <a:spcAft>
                <a:spcPts val="0"/>
              </a:spcAft>
              <a:buSzPts val="3000"/>
              <a:buNone/>
              <a:defRPr/>
            </a:lvl4pPr>
            <a:lvl5pPr lvl="4" rtl="0" algn="l">
              <a:lnSpc>
                <a:spcPct val="90000"/>
              </a:lnSpc>
              <a:spcBef>
                <a:spcPts val="0"/>
              </a:spcBef>
              <a:spcAft>
                <a:spcPts val="0"/>
              </a:spcAft>
              <a:buSzPts val="3000"/>
              <a:buNone/>
              <a:defRPr/>
            </a:lvl5pPr>
            <a:lvl6pPr lvl="5" rtl="0" algn="l">
              <a:lnSpc>
                <a:spcPct val="90000"/>
              </a:lnSpc>
              <a:spcBef>
                <a:spcPts val="0"/>
              </a:spcBef>
              <a:spcAft>
                <a:spcPts val="0"/>
              </a:spcAft>
              <a:buSzPts val="3000"/>
              <a:buNone/>
              <a:defRPr/>
            </a:lvl6pPr>
            <a:lvl7pPr lvl="6" rtl="0" algn="l">
              <a:lnSpc>
                <a:spcPct val="90000"/>
              </a:lnSpc>
              <a:spcBef>
                <a:spcPts val="0"/>
              </a:spcBef>
              <a:spcAft>
                <a:spcPts val="0"/>
              </a:spcAft>
              <a:buSzPts val="3000"/>
              <a:buNone/>
              <a:defRPr/>
            </a:lvl7pPr>
            <a:lvl8pPr lvl="7" rtl="0" algn="l">
              <a:lnSpc>
                <a:spcPct val="90000"/>
              </a:lnSpc>
              <a:spcBef>
                <a:spcPts val="0"/>
              </a:spcBef>
              <a:spcAft>
                <a:spcPts val="0"/>
              </a:spcAft>
              <a:buSzPts val="3000"/>
              <a:buNone/>
              <a:defRPr/>
            </a:lvl8pPr>
            <a:lvl9pPr lvl="8" rtl="0" algn="l">
              <a:lnSpc>
                <a:spcPct val="90000"/>
              </a:lnSpc>
              <a:spcBef>
                <a:spcPts val="0"/>
              </a:spcBef>
              <a:spcAft>
                <a:spcPts val="0"/>
              </a:spcAft>
              <a:buSzPts val="3000"/>
              <a:buNone/>
              <a:defRPr/>
            </a:lvl9pPr>
          </a:lstStyle>
          <a:p/>
        </p:txBody>
      </p:sp>
      <p:sp>
        <p:nvSpPr>
          <p:cNvPr id="48" name="Google Shape;48;p7"/>
          <p:cNvSpPr txBox="1"/>
          <p:nvPr>
            <p:ph idx="1" type="body"/>
          </p:nvPr>
        </p:nvSpPr>
        <p:spPr>
          <a:xfrm>
            <a:off x="975250" y="1575121"/>
            <a:ext cx="7193400" cy="2702700"/>
          </a:xfrm>
          <a:prstGeom prst="rect">
            <a:avLst/>
          </a:prstGeom>
          <a:noFill/>
          <a:ln>
            <a:noFill/>
          </a:ln>
        </p:spPr>
        <p:txBody>
          <a:bodyPr anchorCtr="0" anchor="t" bIns="0" lIns="0" spcFirstLastPara="1" rIns="0" wrap="square" tIns="0">
            <a:noAutofit/>
          </a:bodyPr>
          <a:lstStyle>
            <a:lvl1pPr indent="-381000" lvl="0" marL="457200" rtl="0" algn="l">
              <a:lnSpc>
                <a:spcPct val="100000"/>
              </a:lnSpc>
              <a:spcBef>
                <a:spcPts val="600"/>
              </a:spcBef>
              <a:spcAft>
                <a:spcPts val="0"/>
              </a:spcAft>
              <a:buSzPts val="2400"/>
              <a:buChar char="▫"/>
              <a:defRPr/>
            </a:lvl1pPr>
            <a:lvl2pPr indent="-381000" lvl="1" marL="914400" rtl="0" algn="l">
              <a:lnSpc>
                <a:spcPct val="100000"/>
              </a:lnSpc>
              <a:spcBef>
                <a:spcPts val="0"/>
              </a:spcBef>
              <a:spcAft>
                <a:spcPts val="0"/>
              </a:spcAft>
              <a:buSzPts val="2400"/>
              <a:buChar char="▫"/>
              <a:defRPr/>
            </a:lvl2pPr>
            <a:lvl3pPr indent="-381000" lvl="2" marL="1371600" rtl="0" algn="l">
              <a:lnSpc>
                <a:spcPct val="100000"/>
              </a:lnSpc>
              <a:spcBef>
                <a:spcPts val="0"/>
              </a:spcBef>
              <a:spcAft>
                <a:spcPts val="0"/>
              </a:spcAft>
              <a:buSzPts val="2400"/>
              <a:buChar char="▫"/>
              <a:defRPr/>
            </a:lvl3pPr>
            <a:lvl4pPr indent="-381000" lvl="3" marL="1828800" rtl="0" algn="l">
              <a:lnSpc>
                <a:spcPct val="100000"/>
              </a:lnSpc>
              <a:spcBef>
                <a:spcPts val="0"/>
              </a:spcBef>
              <a:spcAft>
                <a:spcPts val="0"/>
              </a:spcAft>
              <a:buSzPts val="2400"/>
              <a:buChar char="▫"/>
              <a:defRPr/>
            </a:lvl4pPr>
            <a:lvl5pPr indent="-381000" lvl="4" marL="2286000" rtl="0" algn="l">
              <a:lnSpc>
                <a:spcPct val="100000"/>
              </a:lnSpc>
              <a:spcBef>
                <a:spcPts val="0"/>
              </a:spcBef>
              <a:spcAft>
                <a:spcPts val="0"/>
              </a:spcAft>
              <a:buSzPts val="2400"/>
              <a:buChar char="▫"/>
              <a:defRPr/>
            </a:lvl5pPr>
            <a:lvl6pPr indent="-381000" lvl="5" marL="2743200" rtl="0" algn="l">
              <a:lnSpc>
                <a:spcPct val="100000"/>
              </a:lnSpc>
              <a:spcBef>
                <a:spcPts val="0"/>
              </a:spcBef>
              <a:spcAft>
                <a:spcPts val="0"/>
              </a:spcAft>
              <a:buSzPts val="2400"/>
              <a:buChar char="▫"/>
              <a:defRPr/>
            </a:lvl6pPr>
            <a:lvl7pPr indent="-381000" lvl="6" marL="3200400" rtl="0" algn="l">
              <a:lnSpc>
                <a:spcPct val="100000"/>
              </a:lnSpc>
              <a:spcBef>
                <a:spcPts val="0"/>
              </a:spcBef>
              <a:spcAft>
                <a:spcPts val="0"/>
              </a:spcAft>
              <a:buSzPts val="2400"/>
              <a:buChar char="▫"/>
              <a:defRPr/>
            </a:lvl7pPr>
            <a:lvl8pPr indent="-381000" lvl="7" marL="3657600" rtl="0" algn="l">
              <a:lnSpc>
                <a:spcPct val="100000"/>
              </a:lnSpc>
              <a:spcBef>
                <a:spcPts val="0"/>
              </a:spcBef>
              <a:spcAft>
                <a:spcPts val="0"/>
              </a:spcAft>
              <a:buSzPts val="2400"/>
              <a:buChar char="▫"/>
              <a:defRPr/>
            </a:lvl8pPr>
            <a:lvl9pPr indent="-381000" lvl="8" marL="4114800" rtl="0" algn="l">
              <a:lnSpc>
                <a:spcPct val="100000"/>
              </a:lnSpc>
              <a:spcBef>
                <a:spcPts val="0"/>
              </a:spcBef>
              <a:spcAft>
                <a:spcPts val="0"/>
              </a:spcAft>
              <a:buSzPts val="2400"/>
              <a:buChar char="▫"/>
              <a:defRPr/>
            </a:lvl9pPr>
          </a:lstStyle>
          <a:p/>
        </p:txBody>
      </p:sp>
      <p:sp>
        <p:nvSpPr>
          <p:cNvPr id="49" name="Google Shape;49;p7"/>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only curves">
  <p:cSld name="BLANK_2">
    <p:spTree>
      <p:nvGrpSpPr>
        <p:cNvPr id="50" name="Shape 50"/>
        <p:cNvGrpSpPr/>
        <p:nvPr/>
      </p:nvGrpSpPr>
      <p:grpSpPr>
        <a:xfrm>
          <a:off x="0" y="0"/>
          <a:ext cx="0" cy="0"/>
          <a:chOff x="0" y="0"/>
          <a:chExt cx="0" cy="0"/>
        </a:xfrm>
      </p:grpSpPr>
      <p:sp>
        <p:nvSpPr>
          <p:cNvPr id="51" name="Google Shape;51;p8"/>
          <p:cNvSpPr/>
          <p:nvPr/>
        </p:nvSpPr>
        <p:spPr>
          <a:xfrm>
            <a:off x="-25" y="0"/>
            <a:ext cx="9144762" cy="5144869"/>
          </a:xfrm>
          <a:custGeom>
            <a:rect b="b" l="l" r="r" t="t"/>
            <a:pathLst>
              <a:path extrusionOk="0" h="1948814" w="3463925">
                <a:moveTo>
                  <a:pt x="1413510" y="17145"/>
                </a:moveTo>
                <a:cubicBezTo>
                  <a:pt x="1419225" y="11430"/>
                  <a:pt x="1425575" y="5715"/>
                  <a:pt x="1431925" y="0"/>
                </a:cubicBezTo>
                <a:lnTo>
                  <a:pt x="1427480" y="0"/>
                </a:lnTo>
                <a:cubicBezTo>
                  <a:pt x="1343660" y="73025"/>
                  <a:pt x="1261110" y="173355"/>
                  <a:pt x="1177925" y="281305"/>
                </a:cubicBezTo>
                <a:cubicBezTo>
                  <a:pt x="758190" y="851535"/>
                  <a:pt x="725805" y="1256030"/>
                  <a:pt x="667385" y="1413510"/>
                </a:cubicBezTo>
                <a:cubicBezTo>
                  <a:pt x="607060" y="1603375"/>
                  <a:pt x="505460" y="1791335"/>
                  <a:pt x="392430" y="1948180"/>
                </a:cubicBezTo>
                <a:lnTo>
                  <a:pt x="394970" y="1948180"/>
                </a:lnTo>
                <a:cubicBezTo>
                  <a:pt x="405130" y="1938655"/>
                  <a:pt x="411480" y="1922780"/>
                  <a:pt x="421005" y="1911985"/>
                </a:cubicBezTo>
                <a:cubicBezTo>
                  <a:pt x="703580" y="1497330"/>
                  <a:pt x="688975" y="1271905"/>
                  <a:pt x="785495" y="1014095"/>
                </a:cubicBezTo>
                <a:cubicBezTo>
                  <a:pt x="916305" y="648335"/>
                  <a:pt x="1150620" y="271145"/>
                  <a:pt x="1413510" y="17145"/>
                </a:cubicBezTo>
                <a:close/>
                <a:moveTo>
                  <a:pt x="1920875" y="1196975"/>
                </a:moveTo>
                <a:cubicBezTo>
                  <a:pt x="2319655" y="975995"/>
                  <a:pt x="2611120" y="624840"/>
                  <a:pt x="2814955" y="190500"/>
                </a:cubicBezTo>
                <a:cubicBezTo>
                  <a:pt x="2827655" y="167005"/>
                  <a:pt x="2880360" y="45085"/>
                  <a:pt x="2897505" y="0"/>
                </a:cubicBezTo>
                <a:lnTo>
                  <a:pt x="2894330" y="0"/>
                </a:lnTo>
                <a:cubicBezTo>
                  <a:pt x="2717165" y="443865"/>
                  <a:pt x="2457450" y="840105"/>
                  <a:pt x="2059305" y="1108075"/>
                </a:cubicBezTo>
                <a:cubicBezTo>
                  <a:pt x="2020570" y="1134110"/>
                  <a:pt x="1981200" y="1158875"/>
                  <a:pt x="1940560" y="1181735"/>
                </a:cubicBezTo>
                <a:cubicBezTo>
                  <a:pt x="1545590" y="1394460"/>
                  <a:pt x="1271905" y="1689100"/>
                  <a:pt x="1103630" y="1944370"/>
                </a:cubicBezTo>
                <a:cubicBezTo>
                  <a:pt x="1102360" y="1945640"/>
                  <a:pt x="1101725" y="1946910"/>
                  <a:pt x="1101725" y="1947545"/>
                </a:cubicBezTo>
                <a:lnTo>
                  <a:pt x="1105535" y="1947545"/>
                </a:lnTo>
                <a:cubicBezTo>
                  <a:pt x="1106170" y="1946910"/>
                  <a:pt x="1106805" y="1945640"/>
                  <a:pt x="1107440" y="1944370"/>
                </a:cubicBezTo>
                <a:cubicBezTo>
                  <a:pt x="1276985" y="1691005"/>
                  <a:pt x="1529080" y="1414780"/>
                  <a:pt x="1920875" y="1196975"/>
                </a:cubicBezTo>
                <a:close/>
                <a:moveTo>
                  <a:pt x="1291590" y="6350"/>
                </a:moveTo>
                <a:cubicBezTo>
                  <a:pt x="1293495" y="3810"/>
                  <a:pt x="1295400" y="1905"/>
                  <a:pt x="1297305" y="0"/>
                </a:cubicBezTo>
                <a:lnTo>
                  <a:pt x="1287780" y="0"/>
                </a:lnTo>
                <a:cubicBezTo>
                  <a:pt x="1233805" y="55245"/>
                  <a:pt x="1109345" y="224155"/>
                  <a:pt x="1100455" y="238760"/>
                </a:cubicBezTo>
                <a:cubicBezTo>
                  <a:pt x="944880" y="461010"/>
                  <a:pt x="805180" y="720090"/>
                  <a:pt x="711835" y="982980"/>
                </a:cubicBezTo>
                <a:cubicBezTo>
                  <a:pt x="678180" y="1072515"/>
                  <a:pt x="664210" y="1144270"/>
                  <a:pt x="621665" y="1276985"/>
                </a:cubicBezTo>
                <a:cubicBezTo>
                  <a:pt x="513715" y="1597660"/>
                  <a:pt x="344170" y="1816100"/>
                  <a:pt x="239395" y="1930400"/>
                </a:cubicBezTo>
                <a:cubicBezTo>
                  <a:pt x="234950" y="1936750"/>
                  <a:pt x="229235" y="1940560"/>
                  <a:pt x="222885" y="1947545"/>
                </a:cubicBezTo>
                <a:lnTo>
                  <a:pt x="232410" y="1947545"/>
                </a:lnTo>
                <a:cubicBezTo>
                  <a:pt x="618490" y="1522730"/>
                  <a:pt x="638175" y="1179830"/>
                  <a:pt x="735965" y="935990"/>
                </a:cubicBezTo>
                <a:cubicBezTo>
                  <a:pt x="862965" y="599440"/>
                  <a:pt x="1068705" y="256540"/>
                  <a:pt x="1291590" y="6350"/>
                </a:cubicBezTo>
                <a:close/>
                <a:moveTo>
                  <a:pt x="1994535" y="0"/>
                </a:moveTo>
                <a:lnTo>
                  <a:pt x="1985645" y="0"/>
                </a:lnTo>
                <a:cubicBezTo>
                  <a:pt x="1681480" y="373380"/>
                  <a:pt x="1433195" y="822960"/>
                  <a:pt x="1155700" y="1283970"/>
                </a:cubicBezTo>
                <a:cubicBezTo>
                  <a:pt x="1024890" y="1506855"/>
                  <a:pt x="880110" y="1731010"/>
                  <a:pt x="740410" y="1928495"/>
                </a:cubicBezTo>
                <a:cubicBezTo>
                  <a:pt x="734060" y="1938020"/>
                  <a:pt x="730885" y="1941830"/>
                  <a:pt x="726440" y="1948180"/>
                </a:cubicBezTo>
                <a:lnTo>
                  <a:pt x="731520" y="1948180"/>
                </a:lnTo>
                <a:cubicBezTo>
                  <a:pt x="1170940" y="1356360"/>
                  <a:pt x="1524635" y="580390"/>
                  <a:pt x="1979930" y="17145"/>
                </a:cubicBezTo>
                <a:cubicBezTo>
                  <a:pt x="1984375" y="10795"/>
                  <a:pt x="1989455" y="5715"/>
                  <a:pt x="1994535" y="0"/>
                </a:cubicBezTo>
                <a:close/>
                <a:moveTo>
                  <a:pt x="1257935" y="324485"/>
                </a:moveTo>
                <a:cubicBezTo>
                  <a:pt x="1363980" y="191770"/>
                  <a:pt x="1476375" y="80010"/>
                  <a:pt x="1580515" y="0"/>
                </a:cubicBezTo>
                <a:lnTo>
                  <a:pt x="1574800" y="0"/>
                </a:lnTo>
                <a:cubicBezTo>
                  <a:pt x="1471295" y="79375"/>
                  <a:pt x="1360170" y="190500"/>
                  <a:pt x="1256030" y="321945"/>
                </a:cubicBezTo>
                <a:cubicBezTo>
                  <a:pt x="1015365" y="624840"/>
                  <a:pt x="842010" y="987425"/>
                  <a:pt x="768985" y="1343660"/>
                </a:cubicBezTo>
                <a:cubicBezTo>
                  <a:pt x="730885" y="1528445"/>
                  <a:pt x="666115" y="1706245"/>
                  <a:pt x="576580" y="1872615"/>
                </a:cubicBezTo>
                <a:cubicBezTo>
                  <a:pt x="562610" y="1898015"/>
                  <a:pt x="548640" y="1922780"/>
                  <a:pt x="533400" y="1947545"/>
                </a:cubicBezTo>
                <a:lnTo>
                  <a:pt x="537210" y="1947545"/>
                </a:lnTo>
                <a:cubicBezTo>
                  <a:pt x="551815" y="1923415"/>
                  <a:pt x="565785" y="1899285"/>
                  <a:pt x="579120" y="1874520"/>
                </a:cubicBezTo>
                <a:cubicBezTo>
                  <a:pt x="669290" y="1708150"/>
                  <a:pt x="734060" y="1529715"/>
                  <a:pt x="772160" y="1344295"/>
                </a:cubicBezTo>
                <a:cubicBezTo>
                  <a:pt x="844550" y="989330"/>
                  <a:pt x="1017270" y="626745"/>
                  <a:pt x="1257935" y="324485"/>
                </a:cubicBezTo>
                <a:close/>
                <a:moveTo>
                  <a:pt x="1598930" y="307975"/>
                </a:moveTo>
                <a:cubicBezTo>
                  <a:pt x="1688465" y="182880"/>
                  <a:pt x="1772920" y="79375"/>
                  <a:pt x="1850390" y="635"/>
                </a:cubicBezTo>
                <a:lnTo>
                  <a:pt x="1845310" y="635"/>
                </a:lnTo>
                <a:cubicBezTo>
                  <a:pt x="1769745" y="78740"/>
                  <a:pt x="1685925" y="180975"/>
                  <a:pt x="1596390" y="306070"/>
                </a:cubicBezTo>
                <a:cubicBezTo>
                  <a:pt x="1393190" y="589280"/>
                  <a:pt x="1184910" y="955675"/>
                  <a:pt x="1024255" y="1311275"/>
                </a:cubicBezTo>
                <a:cubicBezTo>
                  <a:pt x="908685" y="1568450"/>
                  <a:pt x="778510" y="1783715"/>
                  <a:pt x="665480" y="1948815"/>
                </a:cubicBezTo>
                <a:lnTo>
                  <a:pt x="669290" y="1948815"/>
                </a:lnTo>
                <a:cubicBezTo>
                  <a:pt x="782320" y="1783715"/>
                  <a:pt x="911225" y="1569085"/>
                  <a:pt x="1026795" y="1313180"/>
                </a:cubicBezTo>
                <a:cubicBezTo>
                  <a:pt x="1187450" y="956945"/>
                  <a:pt x="1395730" y="590550"/>
                  <a:pt x="1598930" y="307975"/>
                </a:cubicBezTo>
                <a:close/>
                <a:moveTo>
                  <a:pt x="2136140" y="0"/>
                </a:moveTo>
                <a:lnTo>
                  <a:pt x="2132965" y="0"/>
                </a:lnTo>
                <a:cubicBezTo>
                  <a:pt x="2118995" y="18415"/>
                  <a:pt x="2105660" y="37465"/>
                  <a:pt x="2091055" y="57785"/>
                </a:cubicBezTo>
                <a:cubicBezTo>
                  <a:pt x="2032000" y="141605"/>
                  <a:pt x="1967865" y="239395"/>
                  <a:pt x="1898650" y="347345"/>
                </a:cubicBezTo>
                <a:cubicBezTo>
                  <a:pt x="1722120" y="623570"/>
                  <a:pt x="1591945" y="835025"/>
                  <a:pt x="1414145" y="1089660"/>
                </a:cubicBezTo>
                <a:cubicBezTo>
                  <a:pt x="1203325" y="1386840"/>
                  <a:pt x="983615" y="1673860"/>
                  <a:pt x="793115" y="1947545"/>
                </a:cubicBezTo>
                <a:lnTo>
                  <a:pt x="793115" y="1947545"/>
                </a:lnTo>
                <a:cubicBezTo>
                  <a:pt x="956945" y="1732280"/>
                  <a:pt x="1104265" y="1514475"/>
                  <a:pt x="1282700" y="1278890"/>
                </a:cubicBezTo>
                <a:cubicBezTo>
                  <a:pt x="1608455" y="842645"/>
                  <a:pt x="1868170" y="374650"/>
                  <a:pt x="2136140" y="0"/>
                </a:cubicBezTo>
                <a:close/>
                <a:moveTo>
                  <a:pt x="1801495" y="1117600"/>
                </a:moveTo>
                <a:cubicBezTo>
                  <a:pt x="2167255" y="791210"/>
                  <a:pt x="2410460" y="352425"/>
                  <a:pt x="2586990" y="635"/>
                </a:cubicBezTo>
                <a:lnTo>
                  <a:pt x="2583815" y="635"/>
                </a:lnTo>
                <a:cubicBezTo>
                  <a:pt x="2582545" y="3175"/>
                  <a:pt x="2581910" y="5080"/>
                  <a:pt x="2580640" y="6985"/>
                </a:cubicBezTo>
                <a:cubicBezTo>
                  <a:pt x="2522855" y="120015"/>
                  <a:pt x="2452370" y="256540"/>
                  <a:pt x="2363470" y="406400"/>
                </a:cubicBezTo>
                <a:cubicBezTo>
                  <a:pt x="1903730" y="1162050"/>
                  <a:pt x="1669415" y="1159510"/>
                  <a:pt x="1307465" y="1546860"/>
                </a:cubicBezTo>
                <a:cubicBezTo>
                  <a:pt x="1191895" y="1668145"/>
                  <a:pt x="1069975" y="1812290"/>
                  <a:pt x="977900" y="1948815"/>
                </a:cubicBezTo>
                <a:lnTo>
                  <a:pt x="979170" y="1948815"/>
                </a:lnTo>
                <a:cubicBezTo>
                  <a:pt x="998220" y="1929765"/>
                  <a:pt x="1012190" y="1901190"/>
                  <a:pt x="1031240" y="1879600"/>
                </a:cubicBezTo>
                <a:cubicBezTo>
                  <a:pt x="1397635" y="1396365"/>
                  <a:pt x="1617345" y="1283335"/>
                  <a:pt x="1801495" y="1117600"/>
                </a:cubicBezTo>
                <a:close/>
                <a:moveTo>
                  <a:pt x="1793875" y="1215390"/>
                </a:moveTo>
                <a:cubicBezTo>
                  <a:pt x="2159635" y="979170"/>
                  <a:pt x="2433955" y="625475"/>
                  <a:pt x="2641600" y="213360"/>
                </a:cubicBezTo>
                <a:cubicBezTo>
                  <a:pt x="2654300" y="189230"/>
                  <a:pt x="2722245" y="50165"/>
                  <a:pt x="2743200" y="635"/>
                </a:cubicBezTo>
                <a:lnTo>
                  <a:pt x="2736215" y="635"/>
                </a:lnTo>
                <a:cubicBezTo>
                  <a:pt x="2528570" y="462915"/>
                  <a:pt x="2258695" y="888365"/>
                  <a:pt x="1835150" y="1179830"/>
                </a:cubicBezTo>
                <a:cubicBezTo>
                  <a:pt x="1460500" y="1417955"/>
                  <a:pt x="1215390" y="1689100"/>
                  <a:pt x="1036955" y="1948815"/>
                </a:cubicBezTo>
                <a:lnTo>
                  <a:pt x="1044575" y="1948815"/>
                </a:lnTo>
                <a:cubicBezTo>
                  <a:pt x="1049655" y="1941830"/>
                  <a:pt x="1053465" y="1936115"/>
                  <a:pt x="1059180" y="1927860"/>
                </a:cubicBezTo>
                <a:cubicBezTo>
                  <a:pt x="1226820" y="1690370"/>
                  <a:pt x="1459865" y="1431925"/>
                  <a:pt x="1793875" y="1215390"/>
                </a:cubicBezTo>
                <a:close/>
                <a:moveTo>
                  <a:pt x="1604645" y="1184275"/>
                </a:moveTo>
                <a:cubicBezTo>
                  <a:pt x="1973580" y="825500"/>
                  <a:pt x="2223135" y="372745"/>
                  <a:pt x="2435225" y="635"/>
                </a:cubicBezTo>
                <a:cubicBezTo>
                  <a:pt x="2435225" y="635"/>
                  <a:pt x="2435225" y="635"/>
                  <a:pt x="2435225" y="635"/>
                </a:cubicBezTo>
                <a:lnTo>
                  <a:pt x="2431415" y="635"/>
                </a:lnTo>
                <a:cubicBezTo>
                  <a:pt x="2160270" y="481330"/>
                  <a:pt x="1910080" y="904240"/>
                  <a:pt x="1536065" y="1244600"/>
                </a:cubicBezTo>
                <a:cubicBezTo>
                  <a:pt x="1283970" y="1476375"/>
                  <a:pt x="1062355" y="1734820"/>
                  <a:pt x="918845" y="1948815"/>
                </a:cubicBezTo>
                <a:lnTo>
                  <a:pt x="918845" y="1948815"/>
                </a:lnTo>
                <a:cubicBezTo>
                  <a:pt x="1144905" y="1640205"/>
                  <a:pt x="1324610" y="1439545"/>
                  <a:pt x="1604645" y="1184275"/>
                </a:cubicBezTo>
                <a:close/>
                <a:moveTo>
                  <a:pt x="2125980" y="254000"/>
                </a:moveTo>
                <a:cubicBezTo>
                  <a:pt x="2184400" y="158750"/>
                  <a:pt x="2237105" y="72390"/>
                  <a:pt x="2284730" y="0"/>
                </a:cubicBezTo>
                <a:lnTo>
                  <a:pt x="2280920" y="0"/>
                </a:lnTo>
                <a:cubicBezTo>
                  <a:pt x="2233295" y="72390"/>
                  <a:pt x="2181225" y="158115"/>
                  <a:pt x="2123440" y="252095"/>
                </a:cubicBezTo>
                <a:cubicBezTo>
                  <a:pt x="1936750" y="556895"/>
                  <a:pt x="1703705" y="936625"/>
                  <a:pt x="1407795" y="1260475"/>
                </a:cubicBezTo>
                <a:cubicBezTo>
                  <a:pt x="1191260" y="1497330"/>
                  <a:pt x="1006475" y="1737360"/>
                  <a:pt x="853440" y="1948180"/>
                </a:cubicBezTo>
                <a:lnTo>
                  <a:pt x="857885" y="1948180"/>
                </a:lnTo>
                <a:cubicBezTo>
                  <a:pt x="1010920" y="1737995"/>
                  <a:pt x="1195070" y="1499235"/>
                  <a:pt x="1410335" y="1263650"/>
                </a:cubicBezTo>
                <a:cubicBezTo>
                  <a:pt x="1706245" y="939165"/>
                  <a:pt x="1939290" y="559435"/>
                  <a:pt x="2125980" y="254000"/>
                </a:cubicBezTo>
                <a:close/>
                <a:moveTo>
                  <a:pt x="1708785" y="3810"/>
                </a:moveTo>
                <a:cubicBezTo>
                  <a:pt x="1710055" y="2540"/>
                  <a:pt x="1711325" y="1270"/>
                  <a:pt x="1712595" y="0"/>
                </a:cubicBezTo>
                <a:lnTo>
                  <a:pt x="1708150" y="0"/>
                </a:lnTo>
                <a:cubicBezTo>
                  <a:pt x="1397000" y="283845"/>
                  <a:pt x="1134745" y="717550"/>
                  <a:pt x="970280" y="1123950"/>
                </a:cubicBezTo>
                <a:cubicBezTo>
                  <a:pt x="934085" y="1212215"/>
                  <a:pt x="906145" y="1298575"/>
                  <a:pt x="876300" y="1388110"/>
                </a:cubicBezTo>
                <a:cubicBezTo>
                  <a:pt x="807720" y="1589405"/>
                  <a:pt x="705485" y="1778000"/>
                  <a:pt x="603250" y="1947545"/>
                </a:cubicBezTo>
                <a:lnTo>
                  <a:pt x="603250" y="1947545"/>
                </a:lnTo>
                <a:cubicBezTo>
                  <a:pt x="867410" y="1544955"/>
                  <a:pt x="878205" y="1326515"/>
                  <a:pt x="1018540" y="1017905"/>
                </a:cubicBezTo>
                <a:cubicBezTo>
                  <a:pt x="1181100" y="648970"/>
                  <a:pt x="1435100" y="252095"/>
                  <a:pt x="1708785" y="3810"/>
                </a:cubicBezTo>
                <a:close/>
                <a:moveTo>
                  <a:pt x="400685" y="0"/>
                </a:moveTo>
                <a:lnTo>
                  <a:pt x="397510" y="0"/>
                </a:lnTo>
                <a:cubicBezTo>
                  <a:pt x="395605" y="12065"/>
                  <a:pt x="393700" y="24765"/>
                  <a:pt x="391160" y="36830"/>
                </a:cubicBezTo>
                <a:cubicBezTo>
                  <a:pt x="384175" y="69215"/>
                  <a:pt x="374015" y="102870"/>
                  <a:pt x="360680" y="137795"/>
                </a:cubicBezTo>
                <a:cubicBezTo>
                  <a:pt x="314960" y="259080"/>
                  <a:pt x="239395" y="365125"/>
                  <a:pt x="158750" y="422910"/>
                </a:cubicBezTo>
                <a:cubicBezTo>
                  <a:pt x="114935" y="452755"/>
                  <a:pt x="41910" y="517525"/>
                  <a:pt x="635" y="558165"/>
                </a:cubicBezTo>
                <a:lnTo>
                  <a:pt x="635" y="562610"/>
                </a:lnTo>
                <a:cubicBezTo>
                  <a:pt x="102870" y="461645"/>
                  <a:pt x="164465" y="429260"/>
                  <a:pt x="214630" y="379095"/>
                </a:cubicBezTo>
                <a:cubicBezTo>
                  <a:pt x="305435" y="289560"/>
                  <a:pt x="384175" y="125730"/>
                  <a:pt x="400685" y="0"/>
                </a:cubicBezTo>
                <a:close/>
                <a:moveTo>
                  <a:pt x="516890" y="3175"/>
                </a:moveTo>
                <a:cubicBezTo>
                  <a:pt x="516890" y="1905"/>
                  <a:pt x="517525" y="635"/>
                  <a:pt x="517525" y="0"/>
                </a:cubicBezTo>
                <a:lnTo>
                  <a:pt x="514350" y="0"/>
                </a:lnTo>
                <a:cubicBezTo>
                  <a:pt x="514350" y="1270"/>
                  <a:pt x="514350" y="1905"/>
                  <a:pt x="513715" y="3175"/>
                </a:cubicBezTo>
                <a:cubicBezTo>
                  <a:pt x="476885" y="182880"/>
                  <a:pt x="352425" y="400685"/>
                  <a:pt x="235585" y="517525"/>
                </a:cubicBezTo>
                <a:cubicBezTo>
                  <a:pt x="147955" y="605155"/>
                  <a:pt x="78105" y="690880"/>
                  <a:pt x="635" y="775335"/>
                </a:cubicBezTo>
                <a:lnTo>
                  <a:pt x="635" y="780415"/>
                </a:lnTo>
                <a:cubicBezTo>
                  <a:pt x="67310" y="709295"/>
                  <a:pt x="132715" y="627380"/>
                  <a:pt x="204470" y="553720"/>
                </a:cubicBezTo>
                <a:cubicBezTo>
                  <a:pt x="344170" y="421005"/>
                  <a:pt x="474345" y="205105"/>
                  <a:pt x="516890" y="3175"/>
                </a:cubicBezTo>
                <a:close/>
                <a:moveTo>
                  <a:pt x="245110" y="146050"/>
                </a:moveTo>
                <a:cubicBezTo>
                  <a:pt x="266065" y="99060"/>
                  <a:pt x="280035" y="48260"/>
                  <a:pt x="285750" y="635"/>
                </a:cubicBezTo>
                <a:lnTo>
                  <a:pt x="282575" y="635"/>
                </a:lnTo>
                <a:cubicBezTo>
                  <a:pt x="276860" y="48260"/>
                  <a:pt x="263525" y="97790"/>
                  <a:pt x="242570" y="144780"/>
                </a:cubicBezTo>
                <a:cubicBezTo>
                  <a:pt x="202565" y="234315"/>
                  <a:pt x="144145" y="299720"/>
                  <a:pt x="77470" y="328930"/>
                </a:cubicBezTo>
                <a:cubicBezTo>
                  <a:pt x="48895" y="341630"/>
                  <a:pt x="23495" y="354965"/>
                  <a:pt x="0" y="368935"/>
                </a:cubicBezTo>
                <a:lnTo>
                  <a:pt x="0" y="372745"/>
                </a:lnTo>
                <a:cubicBezTo>
                  <a:pt x="23495" y="358775"/>
                  <a:pt x="49530" y="344805"/>
                  <a:pt x="78105" y="332105"/>
                </a:cubicBezTo>
                <a:cubicBezTo>
                  <a:pt x="146050" y="301625"/>
                  <a:pt x="205740" y="235585"/>
                  <a:pt x="245110" y="146050"/>
                </a:cubicBezTo>
                <a:close/>
                <a:moveTo>
                  <a:pt x="174625" y="0"/>
                </a:moveTo>
                <a:lnTo>
                  <a:pt x="168910" y="0"/>
                </a:lnTo>
                <a:cubicBezTo>
                  <a:pt x="156845" y="96520"/>
                  <a:pt x="102235" y="197485"/>
                  <a:pt x="13970" y="226060"/>
                </a:cubicBezTo>
                <a:cubicBezTo>
                  <a:pt x="10160" y="227965"/>
                  <a:pt x="5715" y="228600"/>
                  <a:pt x="635" y="229870"/>
                </a:cubicBezTo>
                <a:lnTo>
                  <a:pt x="635" y="237490"/>
                </a:lnTo>
                <a:cubicBezTo>
                  <a:pt x="97790" y="217805"/>
                  <a:pt x="169545" y="93980"/>
                  <a:pt x="174625" y="0"/>
                </a:cubicBezTo>
                <a:close/>
                <a:moveTo>
                  <a:pt x="62230" y="0"/>
                </a:moveTo>
                <a:lnTo>
                  <a:pt x="58420" y="0"/>
                </a:lnTo>
                <a:cubicBezTo>
                  <a:pt x="48260" y="43180"/>
                  <a:pt x="30480" y="81280"/>
                  <a:pt x="0" y="106680"/>
                </a:cubicBezTo>
                <a:lnTo>
                  <a:pt x="0" y="111125"/>
                </a:lnTo>
                <a:cubicBezTo>
                  <a:pt x="32385" y="85090"/>
                  <a:pt x="53975" y="42545"/>
                  <a:pt x="62230" y="0"/>
                </a:cubicBezTo>
                <a:close/>
                <a:moveTo>
                  <a:pt x="603885" y="1073150"/>
                </a:moveTo>
                <a:cubicBezTo>
                  <a:pt x="686435" y="803910"/>
                  <a:pt x="840105" y="486410"/>
                  <a:pt x="1026160" y="201295"/>
                </a:cubicBezTo>
                <a:cubicBezTo>
                  <a:pt x="1074420" y="127000"/>
                  <a:pt x="1122680" y="59055"/>
                  <a:pt x="1167765" y="0"/>
                </a:cubicBezTo>
                <a:lnTo>
                  <a:pt x="1163320" y="0"/>
                </a:lnTo>
                <a:cubicBezTo>
                  <a:pt x="1118870" y="58420"/>
                  <a:pt x="1071245" y="125095"/>
                  <a:pt x="1023620" y="198755"/>
                </a:cubicBezTo>
                <a:cubicBezTo>
                  <a:pt x="837565" y="483870"/>
                  <a:pt x="683895" y="802005"/>
                  <a:pt x="601345" y="1071880"/>
                </a:cubicBezTo>
                <a:cubicBezTo>
                  <a:pt x="537210" y="1281430"/>
                  <a:pt x="434975" y="1482090"/>
                  <a:pt x="306070" y="1652270"/>
                </a:cubicBezTo>
                <a:cubicBezTo>
                  <a:pt x="209550" y="1779905"/>
                  <a:pt x="100965" y="1885315"/>
                  <a:pt x="2540" y="1948180"/>
                </a:cubicBezTo>
                <a:lnTo>
                  <a:pt x="8890" y="1948180"/>
                </a:lnTo>
                <a:cubicBezTo>
                  <a:pt x="106045" y="1885315"/>
                  <a:pt x="213360" y="1780540"/>
                  <a:pt x="308610" y="1654810"/>
                </a:cubicBezTo>
                <a:cubicBezTo>
                  <a:pt x="437515" y="1483995"/>
                  <a:pt x="539750" y="1282700"/>
                  <a:pt x="603885" y="1073150"/>
                </a:cubicBezTo>
                <a:close/>
                <a:moveTo>
                  <a:pt x="206375" y="1377315"/>
                </a:moveTo>
                <a:cubicBezTo>
                  <a:pt x="423545" y="1107440"/>
                  <a:pt x="494665" y="864870"/>
                  <a:pt x="597535" y="654050"/>
                </a:cubicBezTo>
                <a:cubicBezTo>
                  <a:pt x="674370" y="478790"/>
                  <a:pt x="889635" y="86360"/>
                  <a:pt x="934720" y="0"/>
                </a:cubicBezTo>
                <a:lnTo>
                  <a:pt x="932815" y="0"/>
                </a:lnTo>
                <a:cubicBezTo>
                  <a:pt x="930275" y="4445"/>
                  <a:pt x="927100" y="10160"/>
                  <a:pt x="923290" y="17145"/>
                </a:cubicBezTo>
                <a:cubicBezTo>
                  <a:pt x="674370" y="462915"/>
                  <a:pt x="578485" y="688340"/>
                  <a:pt x="434975" y="1008380"/>
                </a:cubicBezTo>
                <a:cubicBezTo>
                  <a:pt x="334010" y="1214755"/>
                  <a:pt x="175260" y="1449705"/>
                  <a:pt x="635" y="1575435"/>
                </a:cubicBezTo>
                <a:lnTo>
                  <a:pt x="635" y="1579880"/>
                </a:lnTo>
                <a:cubicBezTo>
                  <a:pt x="66675" y="1532890"/>
                  <a:pt x="136525" y="1464310"/>
                  <a:pt x="206375" y="1377315"/>
                </a:cubicBezTo>
                <a:close/>
                <a:moveTo>
                  <a:pt x="497840" y="1109345"/>
                </a:moveTo>
                <a:cubicBezTo>
                  <a:pt x="515620" y="1069340"/>
                  <a:pt x="531495" y="1028700"/>
                  <a:pt x="546100" y="987425"/>
                </a:cubicBezTo>
                <a:cubicBezTo>
                  <a:pt x="646430" y="700405"/>
                  <a:pt x="849630" y="303530"/>
                  <a:pt x="1048385" y="0"/>
                </a:cubicBezTo>
                <a:lnTo>
                  <a:pt x="1044575" y="0"/>
                </a:lnTo>
                <a:cubicBezTo>
                  <a:pt x="1012825" y="48895"/>
                  <a:pt x="980440" y="100330"/>
                  <a:pt x="946150" y="156845"/>
                </a:cubicBezTo>
                <a:cubicBezTo>
                  <a:pt x="673100" y="619760"/>
                  <a:pt x="627380" y="776605"/>
                  <a:pt x="487045" y="1123950"/>
                </a:cubicBezTo>
                <a:cubicBezTo>
                  <a:pt x="384810" y="1356360"/>
                  <a:pt x="200660" y="1626870"/>
                  <a:pt x="0" y="1761490"/>
                </a:cubicBezTo>
                <a:lnTo>
                  <a:pt x="0" y="1765935"/>
                </a:lnTo>
                <a:cubicBezTo>
                  <a:pt x="208280" y="1626870"/>
                  <a:pt x="393700" y="1349375"/>
                  <a:pt x="497840" y="1109345"/>
                </a:cubicBezTo>
                <a:close/>
                <a:moveTo>
                  <a:pt x="436245" y="798195"/>
                </a:moveTo>
                <a:cubicBezTo>
                  <a:pt x="623570" y="421640"/>
                  <a:pt x="748030" y="169545"/>
                  <a:pt x="830580" y="0"/>
                </a:cubicBezTo>
                <a:lnTo>
                  <a:pt x="826770" y="0"/>
                </a:lnTo>
                <a:cubicBezTo>
                  <a:pt x="717550" y="224790"/>
                  <a:pt x="568960" y="525145"/>
                  <a:pt x="433705" y="796290"/>
                </a:cubicBezTo>
                <a:cubicBezTo>
                  <a:pt x="327660" y="1009650"/>
                  <a:pt x="201295" y="1194435"/>
                  <a:pt x="78740" y="1317625"/>
                </a:cubicBezTo>
                <a:cubicBezTo>
                  <a:pt x="52070" y="1344295"/>
                  <a:pt x="26035" y="1367790"/>
                  <a:pt x="635" y="1386840"/>
                </a:cubicBezTo>
                <a:lnTo>
                  <a:pt x="635" y="1391285"/>
                </a:lnTo>
                <a:cubicBezTo>
                  <a:pt x="26670" y="1371600"/>
                  <a:pt x="53340" y="1348105"/>
                  <a:pt x="80645" y="1320165"/>
                </a:cubicBezTo>
                <a:cubicBezTo>
                  <a:pt x="203200" y="1197610"/>
                  <a:pt x="329565" y="1011555"/>
                  <a:pt x="436245" y="798195"/>
                </a:cubicBezTo>
                <a:close/>
                <a:moveTo>
                  <a:pt x="263525" y="674370"/>
                </a:moveTo>
                <a:cubicBezTo>
                  <a:pt x="392430" y="514985"/>
                  <a:pt x="523240" y="264795"/>
                  <a:pt x="617220" y="635"/>
                </a:cubicBezTo>
                <a:lnTo>
                  <a:pt x="614680" y="635"/>
                </a:lnTo>
                <a:cubicBezTo>
                  <a:pt x="612775" y="6350"/>
                  <a:pt x="611505" y="12700"/>
                  <a:pt x="608965" y="17145"/>
                </a:cubicBezTo>
                <a:cubicBezTo>
                  <a:pt x="494030" y="314325"/>
                  <a:pt x="389255" y="514350"/>
                  <a:pt x="236855" y="704215"/>
                </a:cubicBezTo>
                <a:cubicBezTo>
                  <a:pt x="143510" y="829945"/>
                  <a:pt x="73025" y="915035"/>
                  <a:pt x="635" y="991235"/>
                </a:cubicBezTo>
                <a:lnTo>
                  <a:pt x="635" y="995680"/>
                </a:lnTo>
                <a:cubicBezTo>
                  <a:pt x="80645" y="919480"/>
                  <a:pt x="170815" y="795020"/>
                  <a:pt x="263525" y="674370"/>
                </a:cubicBezTo>
                <a:close/>
                <a:moveTo>
                  <a:pt x="727075" y="0"/>
                </a:moveTo>
                <a:lnTo>
                  <a:pt x="720090" y="0"/>
                </a:lnTo>
                <a:cubicBezTo>
                  <a:pt x="517525" y="471170"/>
                  <a:pt x="283845" y="921385"/>
                  <a:pt x="635" y="1192530"/>
                </a:cubicBezTo>
                <a:lnTo>
                  <a:pt x="635" y="1200785"/>
                </a:lnTo>
                <a:cubicBezTo>
                  <a:pt x="13335" y="1189990"/>
                  <a:pt x="26670" y="1177925"/>
                  <a:pt x="40005" y="1164590"/>
                </a:cubicBezTo>
                <a:cubicBezTo>
                  <a:pt x="309880" y="889000"/>
                  <a:pt x="542925" y="431165"/>
                  <a:pt x="727075" y="0"/>
                </a:cubicBezTo>
                <a:close/>
                <a:moveTo>
                  <a:pt x="2894330" y="1308735"/>
                </a:moveTo>
                <a:cubicBezTo>
                  <a:pt x="2820035" y="1350010"/>
                  <a:pt x="2733675" y="1386840"/>
                  <a:pt x="2660015" y="1428750"/>
                </a:cubicBezTo>
                <a:cubicBezTo>
                  <a:pt x="2443480" y="1551940"/>
                  <a:pt x="2284095" y="1712595"/>
                  <a:pt x="2189480" y="1929130"/>
                </a:cubicBezTo>
                <a:cubicBezTo>
                  <a:pt x="2186940" y="1936115"/>
                  <a:pt x="2183130" y="1942465"/>
                  <a:pt x="2181225" y="1948180"/>
                </a:cubicBezTo>
                <a:lnTo>
                  <a:pt x="2184400" y="1948180"/>
                </a:lnTo>
                <a:cubicBezTo>
                  <a:pt x="2216150" y="1877060"/>
                  <a:pt x="2252345" y="1807210"/>
                  <a:pt x="2299970" y="1743710"/>
                </a:cubicBezTo>
                <a:cubicBezTo>
                  <a:pt x="2520315" y="1452880"/>
                  <a:pt x="2752725" y="1401445"/>
                  <a:pt x="2964815" y="1273810"/>
                </a:cubicBezTo>
                <a:cubicBezTo>
                  <a:pt x="3159125" y="1159510"/>
                  <a:pt x="3324860" y="1028065"/>
                  <a:pt x="3463290" y="847725"/>
                </a:cubicBezTo>
                <a:lnTo>
                  <a:pt x="3463290" y="842645"/>
                </a:lnTo>
                <a:cubicBezTo>
                  <a:pt x="3460750" y="846455"/>
                  <a:pt x="3458210" y="849630"/>
                  <a:pt x="3457575" y="850265"/>
                </a:cubicBezTo>
                <a:cubicBezTo>
                  <a:pt x="3300730" y="1050290"/>
                  <a:pt x="3121025" y="1183640"/>
                  <a:pt x="2894330" y="1308735"/>
                </a:cubicBezTo>
                <a:close/>
                <a:moveTo>
                  <a:pt x="3194050" y="955675"/>
                </a:moveTo>
                <a:cubicBezTo>
                  <a:pt x="3044190" y="1083945"/>
                  <a:pt x="2855595" y="1193165"/>
                  <a:pt x="2631440" y="1281430"/>
                </a:cubicBezTo>
                <a:cubicBezTo>
                  <a:pt x="2399030" y="1372235"/>
                  <a:pt x="2209165" y="1498600"/>
                  <a:pt x="2067560" y="1656080"/>
                </a:cubicBezTo>
                <a:cubicBezTo>
                  <a:pt x="1988820" y="1743710"/>
                  <a:pt x="1924685" y="1841500"/>
                  <a:pt x="1876425" y="1947545"/>
                </a:cubicBezTo>
                <a:lnTo>
                  <a:pt x="1883410" y="1947545"/>
                </a:lnTo>
                <a:cubicBezTo>
                  <a:pt x="1931670" y="1843405"/>
                  <a:pt x="1994535" y="1747520"/>
                  <a:pt x="2072005" y="1661160"/>
                </a:cubicBezTo>
                <a:cubicBezTo>
                  <a:pt x="2386965" y="1323340"/>
                  <a:pt x="2643505" y="1318895"/>
                  <a:pt x="2943225" y="1139825"/>
                </a:cubicBezTo>
                <a:cubicBezTo>
                  <a:pt x="3143885" y="1024255"/>
                  <a:pt x="3329940" y="866775"/>
                  <a:pt x="3459480" y="660400"/>
                </a:cubicBezTo>
                <a:cubicBezTo>
                  <a:pt x="3460750" y="658495"/>
                  <a:pt x="3462020" y="656590"/>
                  <a:pt x="3463290" y="654685"/>
                </a:cubicBezTo>
                <a:lnTo>
                  <a:pt x="3463290" y="641350"/>
                </a:lnTo>
                <a:cubicBezTo>
                  <a:pt x="3392805" y="757555"/>
                  <a:pt x="3302635" y="862330"/>
                  <a:pt x="3194050" y="955675"/>
                </a:cubicBezTo>
                <a:close/>
                <a:moveTo>
                  <a:pt x="2715895" y="1346200"/>
                </a:moveTo>
                <a:cubicBezTo>
                  <a:pt x="2506980" y="1438275"/>
                  <a:pt x="2339975" y="1562100"/>
                  <a:pt x="2219960" y="1713865"/>
                </a:cubicBezTo>
                <a:cubicBezTo>
                  <a:pt x="2162810" y="1786255"/>
                  <a:pt x="2116455" y="1864360"/>
                  <a:pt x="2080260" y="1948180"/>
                </a:cubicBezTo>
                <a:lnTo>
                  <a:pt x="2083435" y="1948180"/>
                </a:lnTo>
                <a:cubicBezTo>
                  <a:pt x="2118995" y="1864995"/>
                  <a:pt x="2165350" y="1787525"/>
                  <a:pt x="2221865" y="1715770"/>
                </a:cubicBezTo>
                <a:cubicBezTo>
                  <a:pt x="2442845" y="1437005"/>
                  <a:pt x="2720975" y="1358265"/>
                  <a:pt x="2891790" y="1263650"/>
                </a:cubicBezTo>
                <a:cubicBezTo>
                  <a:pt x="3129280" y="1137285"/>
                  <a:pt x="3352165" y="954405"/>
                  <a:pt x="3462655" y="779145"/>
                </a:cubicBezTo>
                <a:lnTo>
                  <a:pt x="3462655" y="777875"/>
                </a:lnTo>
                <a:cubicBezTo>
                  <a:pt x="3298825" y="1009015"/>
                  <a:pt x="3053080" y="1195705"/>
                  <a:pt x="2715895" y="1346200"/>
                </a:cubicBezTo>
                <a:close/>
                <a:moveTo>
                  <a:pt x="2589530" y="1351915"/>
                </a:moveTo>
                <a:cubicBezTo>
                  <a:pt x="2318385" y="1482090"/>
                  <a:pt x="2115185" y="1664970"/>
                  <a:pt x="1991995" y="1920240"/>
                </a:cubicBezTo>
                <a:cubicBezTo>
                  <a:pt x="1988820" y="1927860"/>
                  <a:pt x="1981835" y="1940560"/>
                  <a:pt x="1979295" y="1947545"/>
                </a:cubicBezTo>
                <a:lnTo>
                  <a:pt x="1982470" y="1947545"/>
                </a:lnTo>
                <a:cubicBezTo>
                  <a:pt x="2026285" y="1854835"/>
                  <a:pt x="2077720" y="1766570"/>
                  <a:pt x="2146300" y="1687830"/>
                </a:cubicBezTo>
                <a:cubicBezTo>
                  <a:pt x="2407920" y="1386205"/>
                  <a:pt x="2667635" y="1337945"/>
                  <a:pt x="2880995" y="1220470"/>
                </a:cubicBezTo>
                <a:cubicBezTo>
                  <a:pt x="3113405" y="1095375"/>
                  <a:pt x="3306445" y="946150"/>
                  <a:pt x="3456940" y="726440"/>
                </a:cubicBezTo>
                <a:cubicBezTo>
                  <a:pt x="3458845" y="723265"/>
                  <a:pt x="3460750" y="720725"/>
                  <a:pt x="3462655" y="717550"/>
                </a:cubicBezTo>
                <a:lnTo>
                  <a:pt x="3462655" y="711200"/>
                </a:lnTo>
                <a:cubicBezTo>
                  <a:pt x="3257550" y="1020445"/>
                  <a:pt x="2964815" y="1195070"/>
                  <a:pt x="2589530" y="1351915"/>
                </a:cubicBezTo>
                <a:close/>
                <a:moveTo>
                  <a:pt x="2849245" y="1438275"/>
                </a:moveTo>
                <a:cubicBezTo>
                  <a:pt x="2675255" y="1532255"/>
                  <a:pt x="2541905" y="1652905"/>
                  <a:pt x="2453640" y="1796415"/>
                </a:cubicBezTo>
                <a:cubicBezTo>
                  <a:pt x="2423795" y="1844675"/>
                  <a:pt x="2399030" y="1894840"/>
                  <a:pt x="2379345" y="1948180"/>
                </a:cubicBezTo>
                <a:lnTo>
                  <a:pt x="2386330" y="1948180"/>
                </a:lnTo>
                <a:cubicBezTo>
                  <a:pt x="2406015" y="1896745"/>
                  <a:pt x="2430145" y="1847215"/>
                  <a:pt x="2458720" y="1800860"/>
                </a:cubicBezTo>
                <a:cubicBezTo>
                  <a:pt x="2546985" y="1657985"/>
                  <a:pt x="2679065" y="1538605"/>
                  <a:pt x="2851785" y="1445260"/>
                </a:cubicBezTo>
                <a:cubicBezTo>
                  <a:pt x="3115310" y="1301750"/>
                  <a:pt x="3314700" y="1149350"/>
                  <a:pt x="3463290" y="977265"/>
                </a:cubicBezTo>
                <a:lnTo>
                  <a:pt x="3463290" y="967105"/>
                </a:lnTo>
                <a:cubicBezTo>
                  <a:pt x="3314700" y="1139825"/>
                  <a:pt x="3114675" y="1293495"/>
                  <a:pt x="2849245" y="1438275"/>
                </a:cubicBezTo>
                <a:close/>
                <a:moveTo>
                  <a:pt x="2911475" y="1351280"/>
                </a:moveTo>
                <a:cubicBezTo>
                  <a:pt x="2842895" y="1390650"/>
                  <a:pt x="2765425" y="1425575"/>
                  <a:pt x="2700020" y="1466215"/>
                </a:cubicBezTo>
                <a:cubicBezTo>
                  <a:pt x="2503805" y="1587500"/>
                  <a:pt x="2362200" y="1743075"/>
                  <a:pt x="2280920" y="1947545"/>
                </a:cubicBezTo>
                <a:lnTo>
                  <a:pt x="2284730" y="1947545"/>
                </a:lnTo>
                <a:cubicBezTo>
                  <a:pt x="2288540" y="1940560"/>
                  <a:pt x="2291080" y="1928495"/>
                  <a:pt x="2294255" y="1923415"/>
                </a:cubicBezTo>
                <a:cubicBezTo>
                  <a:pt x="2395220" y="1692910"/>
                  <a:pt x="2565400" y="1534160"/>
                  <a:pt x="2804795" y="1411605"/>
                </a:cubicBezTo>
                <a:cubicBezTo>
                  <a:pt x="3068320" y="1278255"/>
                  <a:pt x="3319780" y="1098550"/>
                  <a:pt x="3462655" y="908050"/>
                </a:cubicBezTo>
                <a:lnTo>
                  <a:pt x="3462655" y="905510"/>
                </a:lnTo>
                <a:cubicBezTo>
                  <a:pt x="3451225" y="918210"/>
                  <a:pt x="3438525" y="937260"/>
                  <a:pt x="3425825" y="949960"/>
                </a:cubicBezTo>
                <a:cubicBezTo>
                  <a:pt x="3274060" y="1120140"/>
                  <a:pt x="3119120" y="1233170"/>
                  <a:pt x="2911475" y="1351280"/>
                </a:cubicBezTo>
                <a:close/>
                <a:moveTo>
                  <a:pt x="2830830" y="1511935"/>
                </a:moveTo>
                <a:cubicBezTo>
                  <a:pt x="2671445" y="1620520"/>
                  <a:pt x="2561590" y="1746250"/>
                  <a:pt x="2493010" y="1912620"/>
                </a:cubicBezTo>
                <a:cubicBezTo>
                  <a:pt x="2490470" y="1920875"/>
                  <a:pt x="2481580" y="1939290"/>
                  <a:pt x="2479675" y="1947545"/>
                </a:cubicBezTo>
                <a:lnTo>
                  <a:pt x="2482850" y="1947545"/>
                </a:lnTo>
                <a:cubicBezTo>
                  <a:pt x="2559050" y="1744980"/>
                  <a:pt x="2692400" y="1594485"/>
                  <a:pt x="2898140" y="1473835"/>
                </a:cubicBezTo>
                <a:cubicBezTo>
                  <a:pt x="3140075" y="1329055"/>
                  <a:pt x="3329305" y="1191895"/>
                  <a:pt x="3463290" y="1033145"/>
                </a:cubicBezTo>
                <a:lnTo>
                  <a:pt x="3463290" y="1032510"/>
                </a:lnTo>
                <a:cubicBezTo>
                  <a:pt x="3272790" y="1235075"/>
                  <a:pt x="3114675" y="1339215"/>
                  <a:pt x="2830830" y="1511935"/>
                </a:cubicBezTo>
                <a:close/>
                <a:moveTo>
                  <a:pt x="3092450" y="842010"/>
                </a:moveTo>
                <a:cubicBezTo>
                  <a:pt x="2734310" y="1120775"/>
                  <a:pt x="2454275" y="1137920"/>
                  <a:pt x="2193925" y="1266825"/>
                </a:cubicBezTo>
                <a:cubicBezTo>
                  <a:pt x="1924685" y="1395730"/>
                  <a:pt x="1703070" y="1570990"/>
                  <a:pt x="1538605" y="1824355"/>
                </a:cubicBezTo>
                <a:cubicBezTo>
                  <a:pt x="1527810" y="1837690"/>
                  <a:pt x="1477645" y="1927225"/>
                  <a:pt x="1468120" y="1948180"/>
                </a:cubicBezTo>
                <a:lnTo>
                  <a:pt x="1470025" y="1948180"/>
                </a:lnTo>
                <a:cubicBezTo>
                  <a:pt x="1471295" y="1946275"/>
                  <a:pt x="1473200" y="1943100"/>
                  <a:pt x="1475740" y="1939290"/>
                </a:cubicBezTo>
                <a:cubicBezTo>
                  <a:pt x="1830705" y="1267460"/>
                  <a:pt x="2517140" y="1172845"/>
                  <a:pt x="2701290" y="1076960"/>
                </a:cubicBezTo>
                <a:cubicBezTo>
                  <a:pt x="3022600" y="937895"/>
                  <a:pt x="3309620" y="717550"/>
                  <a:pt x="3452495" y="387985"/>
                </a:cubicBezTo>
                <a:cubicBezTo>
                  <a:pt x="3455670" y="379730"/>
                  <a:pt x="3459480" y="371475"/>
                  <a:pt x="3463290" y="363220"/>
                </a:cubicBezTo>
                <a:lnTo>
                  <a:pt x="3463290" y="353060"/>
                </a:lnTo>
                <a:cubicBezTo>
                  <a:pt x="3387725" y="542925"/>
                  <a:pt x="3261995" y="706755"/>
                  <a:pt x="3092450" y="842010"/>
                </a:cubicBezTo>
                <a:close/>
                <a:moveTo>
                  <a:pt x="3092450" y="789305"/>
                </a:moveTo>
                <a:cubicBezTo>
                  <a:pt x="2860675" y="978535"/>
                  <a:pt x="2627630" y="1064895"/>
                  <a:pt x="2321560" y="1160780"/>
                </a:cubicBezTo>
                <a:cubicBezTo>
                  <a:pt x="2162810" y="1216660"/>
                  <a:pt x="2019935" y="1286510"/>
                  <a:pt x="1892300" y="1369060"/>
                </a:cubicBezTo>
                <a:cubicBezTo>
                  <a:pt x="1678305" y="1506855"/>
                  <a:pt x="1488440" y="1701800"/>
                  <a:pt x="1364615" y="1938020"/>
                </a:cubicBezTo>
                <a:cubicBezTo>
                  <a:pt x="1360170" y="1944370"/>
                  <a:pt x="1360170" y="1945640"/>
                  <a:pt x="1359535" y="1948180"/>
                </a:cubicBezTo>
                <a:lnTo>
                  <a:pt x="1367155" y="1948180"/>
                </a:lnTo>
                <a:cubicBezTo>
                  <a:pt x="1367790" y="1947545"/>
                  <a:pt x="1367790" y="1946910"/>
                  <a:pt x="1368425" y="1945640"/>
                </a:cubicBezTo>
                <a:cubicBezTo>
                  <a:pt x="1590675" y="1526540"/>
                  <a:pt x="1970405" y="1271905"/>
                  <a:pt x="2434590" y="1131570"/>
                </a:cubicBezTo>
                <a:cubicBezTo>
                  <a:pt x="2557780" y="1094105"/>
                  <a:pt x="2668905" y="1050925"/>
                  <a:pt x="2772410" y="1000760"/>
                </a:cubicBezTo>
                <a:cubicBezTo>
                  <a:pt x="3077845" y="853440"/>
                  <a:pt x="3347085" y="617220"/>
                  <a:pt x="3462020" y="280670"/>
                </a:cubicBezTo>
                <a:cubicBezTo>
                  <a:pt x="3462655" y="279400"/>
                  <a:pt x="3463290" y="278130"/>
                  <a:pt x="3463290" y="276860"/>
                </a:cubicBezTo>
                <a:lnTo>
                  <a:pt x="3463290" y="255905"/>
                </a:lnTo>
                <a:cubicBezTo>
                  <a:pt x="3397885" y="462280"/>
                  <a:pt x="3269615" y="643890"/>
                  <a:pt x="3092450" y="789305"/>
                </a:cubicBezTo>
                <a:close/>
                <a:moveTo>
                  <a:pt x="2452370" y="1257935"/>
                </a:moveTo>
                <a:cubicBezTo>
                  <a:pt x="2113915" y="1397000"/>
                  <a:pt x="1852295" y="1606550"/>
                  <a:pt x="1689735" y="1915160"/>
                </a:cubicBezTo>
                <a:cubicBezTo>
                  <a:pt x="1685290" y="1925320"/>
                  <a:pt x="1675765" y="1940560"/>
                  <a:pt x="1672590" y="1948180"/>
                </a:cubicBezTo>
                <a:lnTo>
                  <a:pt x="1675765" y="1948180"/>
                </a:lnTo>
                <a:cubicBezTo>
                  <a:pt x="1742440" y="1818640"/>
                  <a:pt x="1816735" y="1708785"/>
                  <a:pt x="1920875" y="1605280"/>
                </a:cubicBezTo>
                <a:cubicBezTo>
                  <a:pt x="2224405" y="1299210"/>
                  <a:pt x="2576195" y="1230630"/>
                  <a:pt x="2763520" y="1138555"/>
                </a:cubicBezTo>
                <a:cubicBezTo>
                  <a:pt x="3079750" y="993775"/>
                  <a:pt x="3346450" y="762635"/>
                  <a:pt x="3462655" y="508635"/>
                </a:cubicBezTo>
                <a:lnTo>
                  <a:pt x="3462655" y="506095"/>
                </a:lnTo>
                <a:cubicBezTo>
                  <a:pt x="3271520" y="876300"/>
                  <a:pt x="2934970" y="1090930"/>
                  <a:pt x="2452370" y="1257935"/>
                </a:cubicBezTo>
                <a:close/>
                <a:moveTo>
                  <a:pt x="2446655" y="1211580"/>
                </a:moveTo>
                <a:cubicBezTo>
                  <a:pt x="2065020" y="1353185"/>
                  <a:pt x="1770380" y="1576705"/>
                  <a:pt x="1588770" y="1913255"/>
                </a:cubicBezTo>
                <a:cubicBezTo>
                  <a:pt x="1583690" y="1924050"/>
                  <a:pt x="1574165" y="1939925"/>
                  <a:pt x="1570990" y="1948180"/>
                </a:cubicBezTo>
                <a:lnTo>
                  <a:pt x="1574165" y="1948180"/>
                </a:lnTo>
                <a:cubicBezTo>
                  <a:pt x="1648460" y="1807210"/>
                  <a:pt x="1732280" y="1688465"/>
                  <a:pt x="1848485" y="1577340"/>
                </a:cubicBezTo>
                <a:cubicBezTo>
                  <a:pt x="2176780" y="1261745"/>
                  <a:pt x="2543175" y="1199515"/>
                  <a:pt x="2741930" y="1103630"/>
                </a:cubicBezTo>
                <a:cubicBezTo>
                  <a:pt x="3074035" y="955040"/>
                  <a:pt x="3350260" y="712470"/>
                  <a:pt x="3463925" y="434340"/>
                </a:cubicBezTo>
                <a:lnTo>
                  <a:pt x="3463925" y="431800"/>
                </a:lnTo>
                <a:cubicBezTo>
                  <a:pt x="3290570" y="808990"/>
                  <a:pt x="2941320" y="1052830"/>
                  <a:pt x="2446655" y="1211580"/>
                </a:cubicBezTo>
                <a:close/>
                <a:moveTo>
                  <a:pt x="2670810" y="1221105"/>
                </a:moveTo>
                <a:cubicBezTo>
                  <a:pt x="2272030" y="1363980"/>
                  <a:pt x="1975485" y="1563370"/>
                  <a:pt x="1794510" y="1910715"/>
                </a:cubicBezTo>
                <a:cubicBezTo>
                  <a:pt x="1789430" y="1922145"/>
                  <a:pt x="1778635" y="1939925"/>
                  <a:pt x="1775460" y="1948180"/>
                </a:cubicBezTo>
                <a:lnTo>
                  <a:pt x="1778635" y="1948180"/>
                </a:lnTo>
                <a:cubicBezTo>
                  <a:pt x="1837690" y="1830705"/>
                  <a:pt x="1903730" y="1728470"/>
                  <a:pt x="1995170" y="1632585"/>
                </a:cubicBezTo>
                <a:cubicBezTo>
                  <a:pt x="2308860" y="1311910"/>
                  <a:pt x="2590165" y="1278255"/>
                  <a:pt x="2829560" y="1152525"/>
                </a:cubicBezTo>
                <a:cubicBezTo>
                  <a:pt x="3082925" y="1025525"/>
                  <a:pt x="3308985" y="847725"/>
                  <a:pt x="3456305" y="596265"/>
                </a:cubicBezTo>
                <a:cubicBezTo>
                  <a:pt x="3458210" y="591820"/>
                  <a:pt x="3460750" y="588010"/>
                  <a:pt x="3463925" y="584200"/>
                </a:cubicBezTo>
                <a:lnTo>
                  <a:pt x="3463925" y="576580"/>
                </a:lnTo>
                <a:cubicBezTo>
                  <a:pt x="3288030" y="885190"/>
                  <a:pt x="3005455" y="1082040"/>
                  <a:pt x="2670810" y="1221105"/>
                </a:cubicBezTo>
                <a:close/>
                <a:moveTo>
                  <a:pt x="2653030" y="979805"/>
                </a:moveTo>
                <a:cubicBezTo>
                  <a:pt x="3046730" y="778510"/>
                  <a:pt x="3376930" y="434975"/>
                  <a:pt x="3381375" y="635"/>
                </a:cubicBezTo>
                <a:lnTo>
                  <a:pt x="3380740" y="635"/>
                </a:lnTo>
                <a:cubicBezTo>
                  <a:pt x="3360420" y="441325"/>
                  <a:pt x="3065145" y="752475"/>
                  <a:pt x="2687320" y="957580"/>
                </a:cubicBezTo>
                <a:cubicBezTo>
                  <a:pt x="2514600" y="1056640"/>
                  <a:pt x="2291080" y="1122045"/>
                  <a:pt x="2115185" y="1214120"/>
                </a:cubicBezTo>
                <a:cubicBezTo>
                  <a:pt x="1834515" y="1356995"/>
                  <a:pt x="1593215" y="1546225"/>
                  <a:pt x="1405255" y="1804670"/>
                </a:cubicBezTo>
                <a:cubicBezTo>
                  <a:pt x="1391920" y="1819910"/>
                  <a:pt x="1323975" y="1925320"/>
                  <a:pt x="1311910" y="1948180"/>
                </a:cubicBezTo>
                <a:lnTo>
                  <a:pt x="1313815" y="1948180"/>
                </a:lnTo>
                <a:cubicBezTo>
                  <a:pt x="1315085" y="1946275"/>
                  <a:pt x="1316990" y="1943735"/>
                  <a:pt x="1319530" y="1940560"/>
                </a:cubicBezTo>
                <a:cubicBezTo>
                  <a:pt x="1744980" y="1236980"/>
                  <a:pt x="2419350" y="1118870"/>
                  <a:pt x="2653030" y="979805"/>
                </a:cubicBezTo>
                <a:close/>
                <a:moveTo>
                  <a:pt x="3430270" y="1948180"/>
                </a:moveTo>
                <a:cubicBezTo>
                  <a:pt x="3441700" y="1941195"/>
                  <a:pt x="3452495" y="1934845"/>
                  <a:pt x="3463290" y="1928495"/>
                </a:cubicBezTo>
                <a:lnTo>
                  <a:pt x="3463290" y="1919605"/>
                </a:lnTo>
                <a:cubicBezTo>
                  <a:pt x="3448050" y="1928495"/>
                  <a:pt x="3432175" y="1938020"/>
                  <a:pt x="3416300" y="1947545"/>
                </a:cubicBezTo>
                <a:lnTo>
                  <a:pt x="3430270" y="1947545"/>
                </a:lnTo>
                <a:close/>
                <a:moveTo>
                  <a:pt x="3275330" y="1948180"/>
                </a:moveTo>
                <a:lnTo>
                  <a:pt x="3280410" y="1948180"/>
                </a:lnTo>
                <a:cubicBezTo>
                  <a:pt x="3347085" y="1892300"/>
                  <a:pt x="3436620" y="1847850"/>
                  <a:pt x="3462655" y="1828165"/>
                </a:cubicBezTo>
                <a:lnTo>
                  <a:pt x="3462655" y="1823720"/>
                </a:lnTo>
                <a:cubicBezTo>
                  <a:pt x="3446145" y="1833245"/>
                  <a:pt x="3426460" y="1847215"/>
                  <a:pt x="3409315" y="1857375"/>
                </a:cubicBezTo>
                <a:cubicBezTo>
                  <a:pt x="3366135" y="1884045"/>
                  <a:pt x="3312160" y="1914525"/>
                  <a:pt x="3275330" y="1948180"/>
                </a:cubicBezTo>
                <a:close/>
                <a:moveTo>
                  <a:pt x="2944495" y="1502410"/>
                </a:moveTo>
                <a:cubicBezTo>
                  <a:pt x="2760345" y="1619250"/>
                  <a:pt x="2637155" y="1769110"/>
                  <a:pt x="2578100" y="1948180"/>
                </a:cubicBezTo>
                <a:lnTo>
                  <a:pt x="2581275" y="1948180"/>
                </a:lnTo>
                <a:cubicBezTo>
                  <a:pt x="2640330" y="1770380"/>
                  <a:pt x="2762885" y="1621790"/>
                  <a:pt x="2945765" y="1505585"/>
                </a:cubicBezTo>
                <a:cubicBezTo>
                  <a:pt x="3167380" y="1364615"/>
                  <a:pt x="3333750" y="1235075"/>
                  <a:pt x="3463290" y="1099820"/>
                </a:cubicBezTo>
                <a:lnTo>
                  <a:pt x="3463290" y="1094740"/>
                </a:lnTo>
                <a:cubicBezTo>
                  <a:pt x="3333750" y="1229995"/>
                  <a:pt x="3167380" y="1360805"/>
                  <a:pt x="2944495" y="1502410"/>
                </a:cubicBezTo>
                <a:close/>
                <a:moveTo>
                  <a:pt x="2359660" y="993140"/>
                </a:moveTo>
                <a:cubicBezTo>
                  <a:pt x="2701290" y="739775"/>
                  <a:pt x="2932430" y="359410"/>
                  <a:pt x="3053715" y="0"/>
                </a:cubicBezTo>
                <a:lnTo>
                  <a:pt x="3053080" y="0"/>
                </a:lnTo>
                <a:cubicBezTo>
                  <a:pt x="2882900" y="452755"/>
                  <a:pt x="2643505" y="814705"/>
                  <a:pt x="2239645" y="1071245"/>
                </a:cubicBezTo>
                <a:cubicBezTo>
                  <a:pt x="2137410" y="1139190"/>
                  <a:pt x="2018030" y="1186815"/>
                  <a:pt x="1905000" y="1250950"/>
                </a:cubicBezTo>
                <a:cubicBezTo>
                  <a:pt x="1597025" y="1424305"/>
                  <a:pt x="1347470" y="1659255"/>
                  <a:pt x="1165860" y="1948180"/>
                </a:cubicBezTo>
                <a:lnTo>
                  <a:pt x="1169670" y="1948180"/>
                </a:lnTo>
                <a:cubicBezTo>
                  <a:pt x="1177290" y="1939290"/>
                  <a:pt x="1185545" y="1920240"/>
                  <a:pt x="1189990" y="1917065"/>
                </a:cubicBezTo>
                <a:cubicBezTo>
                  <a:pt x="1633220" y="1265555"/>
                  <a:pt x="2082165" y="1219835"/>
                  <a:pt x="2359660" y="993140"/>
                </a:cubicBezTo>
                <a:close/>
                <a:moveTo>
                  <a:pt x="2176145" y="1163955"/>
                </a:moveTo>
                <a:cubicBezTo>
                  <a:pt x="2545080" y="1012190"/>
                  <a:pt x="2832735" y="760730"/>
                  <a:pt x="3031490" y="415290"/>
                </a:cubicBezTo>
                <a:cubicBezTo>
                  <a:pt x="3116580" y="267970"/>
                  <a:pt x="3173730" y="123825"/>
                  <a:pt x="3213100" y="0"/>
                </a:cubicBezTo>
                <a:lnTo>
                  <a:pt x="3209925" y="0"/>
                </a:lnTo>
                <a:cubicBezTo>
                  <a:pt x="3169920" y="123825"/>
                  <a:pt x="3113405" y="266700"/>
                  <a:pt x="3028950" y="413385"/>
                </a:cubicBezTo>
                <a:cubicBezTo>
                  <a:pt x="2830830" y="758190"/>
                  <a:pt x="2543175" y="1009015"/>
                  <a:pt x="2175510" y="1160145"/>
                </a:cubicBezTo>
                <a:cubicBezTo>
                  <a:pt x="1953895" y="1250315"/>
                  <a:pt x="1757680" y="1369060"/>
                  <a:pt x="1592580" y="1513205"/>
                </a:cubicBezTo>
                <a:cubicBezTo>
                  <a:pt x="1456055" y="1632585"/>
                  <a:pt x="1338580" y="1770380"/>
                  <a:pt x="1243965" y="1923415"/>
                </a:cubicBezTo>
                <a:cubicBezTo>
                  <a:pt x="1238885" y="1931670"/>
                  <a:pt x="1233805" y="1939290"/>
                  <a:pt x="1229360" y="1947545"/>
                </a:cubicBezTo>
                <a:lnTo>
                  <a:pt x="1233170" y="1947545"/>
                </a:lnTo>
                <a:cubicBezTo>
                  <a:pt x="1237615" y="1939925"/>
                  <a:pt x="1242060" y="1932940"/>
                  <a:pt x="1246505" y="1925320"/>
                </a:cubicBezTo>
                <a:cubicBezTo>
                  <a:pt x="1456690" y="1585595"/>
                  <a:pt x="1769745" y="1329055"/>
                  <a:pt x="2176145" y="1163955"/>
                </a:cubicBezTo>
                <a:close/>
                <a:moveTo>
                  <a:pt x="3158490" y="1948180"/>
                </a:moveTo>
                <a:lnTo>
                  <a:pt x="3159760" y="1948180"/>
                </a:lnTo>
                <a:cubicBezTo>
                  <a:pt x="3195955" y="1911350"/>
                  <a:pt x="3235325" y="1871980"/>
                  <a:pt x="3286125" y="1840865"/>
                </a:cubicBezTo>
                <a:cubicBezTo>
                  <a:pt x="3314065" y="1823720"/>
                  <a:pt x="3432175" y="1747520"/>
                  <a:pt x="3463290" y="1725295"/>
                </a:cubicBezTo>
                <a:lnTo>
                  <a:pt x="3463290" y="1722755"/>
                </a:lnTo>
                <a:cubicBezTo>
                  <a:pt x="3461385" y="1724025"/>
                  <a:pt x="3458845" y="1725295"/>
                  <a:pt x="3456305" y="1726565"/>
                </a:cubicBezTo>
                <a:cubicBezTo>
                  <a:pt x="3364230" y="1791335"/>
                  <a:pt x="3211195" y="1870075"/>
                  <a:pt x="3158490" y="1948180"/>
                </a:cubicBezTo>
                <a:close/>
                <a:moveTo>
                  <a:pt x="2705100" y="1868170"/>
                </a:moveTo>
                <a:cubicBezTo>
                  <a:pt x="2693670" y="1894205"/>
                  <a:pt x="2683510" y="1920875"/>
                  <a:pt x="2675255" y="1948180"/>
                </a:cubicBezTo>
                <a:lnTo>
                  <a:pt x="2678430" y="1948180"/>
                </a:lnTo>
                <a:cubicBezTo>
                  <a:pt x="2728595" y="1786255"/>
                  <a:pt x="2834640" y="1647825"/>
                  <a:pt x="2995295" y="1536700"/>
                </a:cubicBezTo>
                <a:cubicBezTo>
                  <a:pt x="3185795" y="1405255"/>
                  <a:pt x="3395345" y="1241425"/>
                  <a:pt x="3462655" y="1160145"/>
                </a:cubicBezTo>
                <a:lnTo>
                  <a:pt x="3462655" y="1157605"/>
                </a:lnTo>
                <a:cubicBezTo>
                  <a:pt x="3079115" y="1533525"/>
                  <a:pt x="2854960" y="1543050"/>
                  <a:pt x="2705100" y="1868170"/>
                </a:cubicBezTo>
                <a:close/>
                <a:moveTo>
                  <a:pt x="2924810" y="1699260"/>
                </a:moveTo>
                <a:cubicBezTo>
                  <a:pt x="2846705" y="1778000"/>
                  <a:pt x="2793365" y="1864995"/>
                  <a:pt x="2764790" y="1947545"/>
                </a:cubicBezTo>
                <a:lnTo>
                  <a:pt x="2768600" y="1947545"/>
                </a:lnTo>
                <a:cubicBezTo>
                  <a:pt x="2769870" y="1943100"/>
                  <a:pt x="2770505" y="1937385"/>
                  <a:pt x="2773045" y="1934210"/>
                </a:cubicBezTo>
                <a:cubicBezTo>
                  <a:pt x="2827020" y="1798955"/>
                  <a:pt x="2919095" y="1690370"/>
                  <a:pt x="3053715" y="1597025"/>
                </a:cubicBezTo>
                <a:cubicBezTo>
                  <a:pt x="3206115" y="1492885"/>
                  <a:pt x="3336925" y="1396365"/>
                  <a:pt x="3448050" y="1296035"/>
                </a:cubicBezTo>
                <a:cubicBezTo>
                  <a:pt x="3451860" y="1291590"/>
                  <a:pt x="3458210" y="1287145"/>
                  <a:pt x="3463290" y="1282700"/>
                </a:cubicBezTo>
                <a:lnTo>
                  <a:pt x="3463290" y="1278255"/>
                </a:lnTo>
                <a:cubicBezTo>
                  <a:pt x="3221990" y="1497330"/>
                  <a:pt x="3021330" y="1597660"/>
                  <a:pt x="2924810" y="1699260"/>
                </a:cubicBezTo>
                <a:close/>
                <a:moveTo>
                  <a:pt x="3051175" y="1948180"/>
                </a:moveTo>
                <a:lnTo>
                  <a:pt x="3051810" y="1948180"/>
                </a:lnTo>
                <a:cubicBezTo>
                  <a:pt x="3104515" y="1879600"/>
                  <a:pt x="3146425" y="1832610"/>
                  <a:pt x="3227070" y="1780540"/>
                </a:cubicBezTo>
                <a:cubicBezTo>
                  <a:pt x="3310890" y="1725930"/>
                  <a:pt x="3388360" y="1673860"/>
                  <a:pt x="3458210" y="1624330"/>
                </a:cubicBezTo>
                <a:cubicBezTo>
                  <a:pt x="3459480" y="1623060"/>
                  <a:pt x="3460750" y="1622425"/>
                  <a:pt x="3462020" y="1621155"/>
                </a:cubicBezTo>
                <a:lnTo>
                  <a:pt x="3462020" y="1616710"/>
                </a:lnTo>
                <a:cubicBezTo>
                  <a:pt x="3455670" y="1621155"/>
                  <a:pt x="3448050" y="1627505"/>
                  <a:pt x="3442335" y="1631315"/>
                </a:cubicBezTo>
                <a:cubicBezTo>
                  <a:pt x="3322320" y="1722755"/>
                  <a:pt x="3126105" y="1816100"/>
                  <a:pt x="3051175" y="1948180"/>
                </a:cubicBezTo>
                <a:close/>
                <a:moveTo>
                  <a:pt x="3079750" y="1784350"/>
                </a:moveTo>
                <a:cubicBezTo>
                  <a:pt x="3025140" y="1833880"/>
                  <a:pt x="2983865" y="1885315"/>
                  <a:pt x="2950845" y="1947545"/>
                </a:cubicBezTo>
                <a:lnTo>
                  <a:pt x="2954020" y="1947545"/>
                </a:lnTo>
                <a:cubicBezTo>
                  <a:pt x="3006725" y="1856105"/>
                  <a:pt x="3071495" y="1784350"/>
                  <a:pt x="3169920" y="1718945"/>
                </a:cubicBezTo>
                <a:cubicBezTo>
                  <a:pt x="3326765" y="1616710"/>
                  <a:pt x="3436620" y="1533525"/>
                  <a:pt x="3463290" y="1510665"/>
                </a:cubicBezTo>
                <a:lnTo>
                  <a:pt x="3463290" y="1508125"/>
                </a:lnTo>
                <a:cubicBezTo>
                  <a:pt x="3454400" y="1514475"/>
                  <a:pt x="3435350" y="1528445"/>
                  <a:pt x="3404870" y="1551305"/>
                </a:cubicBezTo>
                <a:cubicBezTo>
                  <a:pt x="3305175" y="1629410"/>
                  <a:pt x="3161030" y="1711960"/>
                  <a:pt x="3079750" y="1784350"/>
                </a:cubicBezTo>
                <a:close/>
                <a:moveTo>
                  <a:pt x="2930525" y="1818640"/>
                </a:moveTo>
                <a:cubicBezTo>
                  <a:pt x="2920365" y="1828800"/>
                  <a:pt x="2859405" y="1924050"/>
                  <a:pt x="2854325" y="1948180"/>
                </a:cubicBezTo>
                <a:lnTo>
                  <a:pt x="2860040" y="1948180"/>
                </a:lnTo>
                <a:cubicBezTo>
                  <a:pt x="2910840" y="1844040"/>
                  <a:pt x="2977515" y="1751330"/>
                  <a:pt x="3112135" y="1660525"/>
                </a:cubicBezTo>
                <a:cubicBezTo>
                  <a:pt x="3232785" y="1579245"/>
                  <a:pt x="3422650" y="1443355"/>
                  <a:pt x="3463290" y="1401445"/>
                </a:cubicBezTo>
                <a:lnTo>
                  <a:pt x="3463290" y="1392555"/>
                </a:lnTo>
                <a:cubicBezTo>
                  <a:pt x="3449955" y="1403350"/>
                  <a:pt x="3435985" y="1415415"/>
                  <a:pt x="3422650" y="1426210"/>
                </a:cubicBezTo>
                <a:cubicBezTo>
                  <a:pt x="3207385" y="1602740"/>
                  <a:pt x="3030220" y="1681480"/>
                  <a:pt x="2930525" y="1818640"/>
                </a:cubicBezTo>
                <a:close/>
              </a:path>
            </a:pathLst>
          </a:custGeom>
          <a:gradFill>
            <a:gsLst>
              <a:gs pos="0">
                <a:srgbClr val="08303F">
                  <a:alpha val="12156"/>
                </a:srgbClr>
              </a:gs>
              <a:gs pos="100000">
                <a:srgbClr val="000000">
                  <a:alpha val="30588"/>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2" name="Google Shape;52;p8"/>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53" name="Shape 53"/>
        <p:cNvGrpSpPr/>
        <p:nvPr/>
      </p:nvGrpSpPr>
      <p:grpSpPr>
        <a:xfrm>
          <a:off x="0" y="0"/>
          <a:ext cx="0" cy="0"/>
          <a:chOff x="0" y="0"/>
          <a:chExt cx="0" cy="0"/>
        </a:xfrm>
      </p:grpSpPr>
      <p:sp>
        <p:nvSpPr>
          <p:cNvPr id="54" name="Google Shape;54;p9"/>
          <p:cNvSpPr/>
          <p:nvPr/>
        </p:nvSpPr>
        <p:spPr>
          <a:xfrm>
            <a:off x="-25" y="0"/>
            <a:ext cx="9144762" cy="5144869"/>
          </a:xfrm>
          <a:custGeom>
            <a:rect b="b" l="l" r="r" t="t"/>
            <a:pathLst>
              <a:path extrusionOk="0" h="1948814" w="3463925">
                <a:moveTo>
                  <a:pt x="1413510" y="17145"/>
                </a:moveTo>
                <a:cubicBezTo>
                  <a:pt x="1419225" y="11430"/>
                  <a:pt x="1425575" y="5715"/>
                  <a:pt x="1431925" y="0"/>
                </a:cubicBezTo>
                <a:lnTo>
                  <a:pt x="1427480" y="0"/>
                </a:lnTo>
                <a:cubicBezTo>
                  <a:pt x="1343660" y="73025"/>
                  <a:pt x="1261110" y="173355"/>
                  <a:pt x="1177925" y="281305"/>
                </a:cubicBezTo>
                <a:cubicBezTo>
                  <a:pt x="758190" y="851535"/>
                  <a:pt x="725805" y="1256030"/>
                  <a:pt x="667385" y="1413510"/>
                </a:cubicBezTo>
                <a:cubicBezTo>
                  <a:pt x="607060" y="1603375"/>
                  <a:pt x="505460" y="1791335"/>
                  <a:pt x="392430" y="1948180"/>
                </a:cubicBezTo>
                <a:lnTo>
                  <a:pt x="394970" y="1948180"/>
                </a:lnTo>
                <a:cubicBezTo>
                  <a:pt x="405130" y="1938655"/>
                  <a:pt x="411480" y="1922780"/>
                  <a:pt x="421005" y="1911985"/>
                </a:cubicBezTo>
                <a:cubicBezTo>
                  <a:pt x="703580" y="1497330"/>
                  <a:pt x="688975" y="1271905"/>
                  <a:pt x="785495" y="1014095"/>
                </a:cubicBezTo>
                <a:cubicBezTo>
                  <a:pt x="916305" y="648335"/>
                  <a:pt x="1150620" y="271145"/>
                  <a:pt x="1413510" y="17145"/>
                </a:cubicBezTo>
                <a:close/>
                <a:moveTo>
                  <a:pt x="1920875" y="1196975"/>
                </a:moveTo>
                <a:cubicBezTo>
                  <a:pt x="2319655" y="975995"/>
                  <a:pt x="2611120" y="624840"/>
                  <a:pt x="2814955" y="190500"/>
                </a:cubicBezTo>
                <a:cubicBezTo>
                  <a:pt x="2827655" y="167005"/>
                  <a:pt x="2880360" y="45085"/>
                  <a:pt x="2897505" y="0"/>
                </a:cubicBezTo>
                <a:lnTo>
                  <a:pt x="2894330" y="0"/>
                </a:lnTo>
                <a:cubicBezTo>
                  <a:pt x="2717165" y="443865"/>
                  <a:pt x="2457450" y="840105"/>
                  <a:pt x="2059305" y="1108075"/>
                </a:cubicBezTo>
                <a:cubicBezTo>
                  <a:pt x="2020570" y="1134110"/>
                  <a:pt x="1981200" y="1158875"/>
                  <a:pt x="1940560" y="1181735"/>
                </a:cubicBezTo>
                <a:cubicBezTo>
                  <a:pt x="1545590" y="1394460"/>
                  <a:pt x="1271905" y="1689100"/>
                  <a:pt x="1103630" y="1944370"/>
                </a:cubicBezTo>
                <a:cubicBezTo>
                  <a:pt x="1102360" y="1945640"/>
                  <a:pt x="1101725" y="1946910"/>
                  <a:pt x="1101725" y="1947545"/>
                </a:cubicBezTo>
                <a:lnTo>
                  <a:pt x="1105535" y="1947545"/>
                </a:lnTo>
                <a:cubicBezTo>
                  <a:pt x="1106170" y="1946910"/>
                  <a:pt x="1106805" y="1945640"/>
                  <a:pt x="1107440" y="1944370"/>
                </a:cubicBezTo>
                <a:cubicBezTo>
                  <a:pt x="1276985" y="1691005"/>
                  <a:pt x="1529080" y="1414780"/>
                  <a:pt x="1920875" y="1196975"/>
                </a:cubicBezTo>
                <a:close/>
                <a:moveTo>
                  <a:pt x="1291590" y="6350"/>
                </a:moveTo>
                <a:cubicBezTo>
                  <a:pt x="1293495" y="3810"/>
                  <a:pt x="1295400" y="1905"/>
                  <a:pt x="1297305" y="0"/>
                </a:cubicBezTo>
                <a:lnTo>
                  <a:pt x="1287780" y="0"/>
                </a:lnTo>
                <a:cubicBezTo>
                  <a:pt x="1233805" y="55245"/>
                  <a:pt x="1109345" y="224155"/>
                  <a:pt x="1100455" y="238760"/>
                </a:cubicBezTo>
                <a:cubicBezTo>
                  <a:pt x="944880" y="461010"/>
                  <a:pt x="805180" y="720090"/>
                  <a:pt x="711835" y="982980"/>
                </a:cubicBezTo>
                <a:cubicBezTo>
                  <a:pt x="678180" y="1072515"/>
                  <a:pt x="664210" y="1144270"/>
                  <a:pt x="621665" y="1276985"/>
                </a:cubicBezTo>
                <a:cubicBezTo>
                  <a:pt x="513715" y="1597660"/>
                  <a:pt x="344170" y="1816100"/>
                  <a:pt x="239395" y="1930400"/>
                </a:cubicBezTo>
                <a:cubicBezTo>
                  <a:pt x="234950" y="1936750"/>
                  <a:pt x="229235" y="1940560"/>
                  <a:pt x="222885" y="1947545"/>
                </a:cubicBezTo>
                <a:lnTo>
                  <a:pt x="232410" y="1947545"/>
                </a:lnTo>
                <a:cubicBezTo>
                  <a:pt x="618490" y="1522730"/>
                  <a:pt x="638175" y="1179830"/>
                  <a:pt x="735965" y="935990"/>
                </a:cubicBezTo>
                <a:cubicBezTo>
                  <a:pt x="862965" y="599440"/>
                  <a:pt x="1068705" y="256540"/>
                  <a:pt x="1291590" y="6350"/>
                </a:cubicBezTo>
                <a:close/>
                <a:moveTo>
                  <a:pt x="1994535" y="0"/>
                </a:moveTo>
                <a:lnTo>
                  <a:pt x="1985645" y="0"/>
                </a:lnTo>
                <a:cubicBezTo>
                  <a:pt x="1681480" y="373380"/>
                  <a:pt x="1433195" y="822960"/>
                  <a:pt x="1155700" y="1283970"/>
                </a:cubicBezTo>
                <a:cubicBezTo>
                  <a:pt x="1024890" y="1506855"/>
                  <a:pt x="880110" y="1731010"/>
                  <a:pt x="740410" y="1928495"/>
                </a:cubicBezTo>
                <a:cubicBezTo>
                  <a:pt x="734060" y="1938020"/>
                  <a:pt x="730885" y="1941830"/>
                  <a:pt x="726440" y="1948180"/>
                </a:cubicBezTo>
                <a:lnTo>
                  <a:pt x="731520" y="1948180"/>
                </a:lnTo>
                <a:cubicBezTo>
                  <a:pt x="1170940" y="1356360"/>
                  <a:pt x="1524635" y="580390"/>
                  <a:pt x="1979930" y="17145"/>
                </a:cubicBezTo>
                <a:cubicBezTo>
                  <a:pt x="1984375" y="10795"/>
                  <a:pt x="1989455" y="5715"/>
                  <a:pt x="1994535" y="0"/>
                </a:cubicBezTo>
                <a:close/>
                <a:moveTo>
                  <a:pt x="1257935" y="324485"/>
                </a:moveTo>
                <a:cubicBezTo>
                  <a:pt x="1363980" y="191770"/>
                  <a:pt x="1476375" y="80010"/>
                  <a:pt x="1580515" y="0"/>
                </a:cubicBezTo>
                <a:lnTo>
                  <a:pt x="1574800" y="0"/>
                </a:lnTo>
                <a:cubicBezTo>
                  <a:pt x="1471295" y="79375"/>
                  <a:pt x="1360170" y="190500"/>
                  <a:pt x="1256030" y="321945"/>
                </a:cubicBezTo>
                <a:cubicBezTo>
                  <a:pt x="1015365" y="624840"/>
                  <a:pt x="842010" y="987425"/>
                  <a:pt x="768985" y="1343660"/>
                </a:cubicBezTo>
                <a:cubicBezTo>
                  <a:pt x="730885" y="1528445"/>
                  <a:pt x="666115" y="1706245"/>
                  <a:pt x="576580" y="1872615"/>
                </a:cubicBezTo>
                <a:cubicBezTo>
                  <a:pt x="562610" y="1898015"/>
                  <a:pt x="548640" y="1922780"/>
                  <a:pt x="533400" y="1947545"/>
                </a:cubicBezTo>
                <a:lnTo>
                  <a:pt x="537210" y="1947545"/>
                </a:lnTo>
                <a:cubicBezTo>
                  <a:pt x="551815" y="1923415"/>
                  <a:pt x="565785" y="1899285"/>
                  <a:pt x="579120" y="1874520"/>
                </a:cubicBezTo>
                <a:cubicBezTo>
                  <a:pt x="669290" y="1708150"/>
                  <a:pt x="734060" y="1529715"/>
                  <a:pt x="772160" y="1344295"/>
                </a:cubicBezTo>
                <a:cubicBezTo>
                  <a:pt x="844550" y="989330"/>
                  <a:pt x="1017270" y="626745"/>
                  <a:pt x="1257935" y="324485"/>
                </a:cubicBezTo>
                <a:close/>
                <a:moveTo>
                  <a:pt x="1598930" y="307975"/>
                </a:moveTo>
                <a:cubicBezTo>
                  <a:pt x="1688465" y="182880"/>
                  <a:pt x="1772920" y="79375"/>
                  <a:pt x="1850390" y="635"/>
                </a:cubicBezTo>
                <a:lnTo>
                  <a:pt x="1845310" y="635"/>
                </a:lnTo>
                <a:cubicBezTo>
                  <a:pt x="1769745" y="78740"/>
                  <a:pt x="1685925" y="180975"/>
                  <a:pt x="1596390" y="306070"/>
                </a:cubicBezTo>
                <a:cubicBezTo>
                  <a:pt x="1393190" y="589280"/>
                  <a:pt x="1184910" y="955675"/>
                  <a:pt x="1024255" y="1311275"/>
                </a:cubicBezTo>
                <a:cubicBezTo>
                  <a:pt x="908685" y="1568450"/>
                  <a:pt x="778510" y="1783715"/>
                  <a:pt x="665480" y="1948815"/>
                </a:cubicBezTo>
                <a:lnTo>
                  <a:pt x="669290" y="1948815"/>
                </a:lnTo>
                <a:cubicBezTo>
                  <a:pt x="782320" y="1783715"/>
                  <a:pt x="911225" y="1569085"/>
                  <a:pt x="1026795" y="1313180"/>
                </a:cubicBezTo>
                <a:cubicBezTo>
                  <a:pt x="1187450" y="956945"/>
                  <a:pt x="1395730" y="590550"/>
                  <a:pt x="1598930" y="307975"/>
                </a:cubicBezTo>
                <a:close/>
                <a:moveTo>
                  <a:pt x="2136140" y="0"/>
                </a:moveTo>
                <a:lnTo>
                  <a:pt x="2132965" y="0"/>
                </a:lnTo>
                <a:cubicBezTo>
                  <a:pt x="2118995" y="18415"/>
                  <a:pt x="2105660" y="37465"/>
                  <a:pt x="2091055" y="57785"/>
                </a:cubicBezTo>
                <a:cubicBezTo>
                  <a:pt x="2032000" y="141605"/>
                  <a:pt x="1967865" y="239395"/>
                  <a:pt x="1898650" y="347345"/>
                </a:cubicBezTo>
                <a:cubicBezTo>
                  <a:pt x="1722120" y="623570"/>
                  <a:pt x="1591945" y="835025"/>
                  <a:pt x="1414145" y="1089660"/>
                </a:cubicBezTo>
                <a:cubicBezTo>
                  <a:pt x="1203325" y="1386840"/>
                  <a:pt x="983615" y="1673860"/>
                  <a:pt x="793115" y="1947545"/>
                </a:cubicBezTo>
                <a:lnTo>
                  <a:pt x="793115" y="1947545"/>
                </a:lnTo>
                <a:cubicBezTo>
                  <a:pt x="956945" y="1732280"/>
                  <a:pt x="1104265" y="1514475"/>
                  <a:pt x="1282700" y="1278890"/>
                </a:cubicBezTo>
                <a:cubicBezTo>
                  <a:pt x="1608455" y="842645"/>
                  <a:pt x="1868170" y="374650"/>
                  <a:pt x="2136140" y="0"/>
                </a:cubicBezTo>
                <a:close/>
                <a:moveTo>
                  <a:pt x="1801495" y="1117600"/>
                </a:moveTo>
                <a:cubicBezTo>
                  <a:pt x="2167255" y="791210"/>
                  <a:pt x="2410460" y="352425"/>
                  <a:pt x="2586990" y="635"/>
                </a:cubicBezTo>
                <a:lnTo>
                  <a:pt x="2583815" y="635"/>
                </a:lnTo>
                <a:cubicBezTo>
                  <a:pt x="2582545" y="3175"/>
                  <a:pt x="2581910" y="5080"/>
                  <a:pt x="2580640" y="6985"/>
                </a:cubicBezTo>
                <a:cubicBezTo>
                  <a:pt x="2522855" y="120015"/>
                  <a:pt x="2452370" y="256540"/>
                  <a:pt x="2363470" y="406400"/>
                </a:cubicBezTo>
                <a:cubicBezTo>
                  <a:pt x="1903730" y="1162050"/>
                  <a:pt x="1669415" y="1159510"/>
                  <a:pt x="1307465" y="1546860"/>
                </a:cubicBezTo>
                <a:cubicBezTo>
                  <a:pt x="1191895" y="1668145"/>
                  <a:pt x="1069975" y="1812290"/>
                  <a:pt x="977900" y="1948815"/>
                </a:cubicBezTo>
                <a:lnTo>
                  <a:pt x="979170" y="1948815"/>
                </a:lnTo>
                <a:cubicBezTo>
                  <a:pt x="998220" y="1929765"/>
                  <a:pt x="1012190" y="1901190"/>
                  <a:pt x="1031240" y="1879600"/>
                </a:cubicBezTo>
                <a:cubicBezTo>
                  <a:pt x="1397635" y="1396365"/>
                  <a:pt x="1617345" y="1283335"/>
                  <a:pt x="1801495" y="1117600"/>
                </a:cubicBezTo>
                <a:close/>
                <a:moveTo>
                  <a:pt x="1793875" y="1215390"/>
                </a:moveTo>
                <a:cubicBezTo>
                  <a:pt x="2159635" y="979170"/>
                  <a:pt x="2433955" y="625475"/>
                  <a:pt x="2641600" y="213360"/>
                </a:cubicBezTo>
                <a:cubicBezTo>
                  <a:pt x="2654300" y="189230"/>
                  <a:pt x="2722245" y="50165"/>
                  <a:pt x="2743200" y="635"/>
                </a:cubicBezTo>
                <a:lnTo>
                  <a:pt x="2736215" y="635"/>
                </a:lnTo>
                <a:cubicBezTo>
                  <a:pt x="2528570" y="462915"/>
                  <a:pt x="2258695" y="888365"/>
                  <a:pt x="1835150" y="1179830"/>
                </a:cubicBezTo>
                <a:cubicBezTo>
                  <a:pt x="1460500" y="1417955"/>
                  <a:pt x="1215390" y="1689100"/>
                  <a:pt x="1036955" y="1948815"/>
                </a:cubicBezTo>
                <a:lnTo>
                  <a:pt x="1044575" y="1948815"/>
                </a:lnTo>
                <a:cubicBezTo>
                  <a:pt x="1049655" y="1941830"/>
                  <a:pt x="1053465" y="1936115"/>
                  <a:pt x="1059180" y="1927860"/>
                </a:cubicBezTo>
                <a:cubicBezTo>
                  <a:pt x="1226820" y="1690370"/>
                  <a:pt x="1459865" y="1431925"/>
                  <a:pt x="1793875" y="1215390"/>
                </a:cubicBezTo>
                <a:close/>
                <a:moveTo>
                  <a:pt x="1604645" y="1184275"/>
                </a:moveTo>
                <a:cubicBezTo>
                  <a:pt x="1973580" y="825500"/>
                  <a:pt x="2223135" y="372745"/>
                  <a:pt x="2435225" y="635"/>
                </a:cubicBezTo>
                <a:cubicBezTo>
                  <a:pt x="2435225" y="635"/>
                  <a:pt x="2435225" y="635"/>
                  <a:pt x="2435225" y="635"/>
                </a:cubicBezTo>
                <a:lnTo>
                  <a:pt x="2431415" y="635"/>
                </a:lnTo>
                <a:cubicBezTo>
                  <a:pt x="2160270" y="481330"/>
                  <a:pt x="1910080" y="904240"/>
                  <a:pt x="1536065" y="1244600"/>
                </a:cubicBezTo>
                <a:cubicBezTo>
                  <a:pt x="1283970" y="1476375"/>
                  <a:pt x="1062355" y="1734820"/>
                  <a:pt x="918845" y="1948815"/>
                </a:cubicBezTo>
                <a:lnTo>
                  <a:pt x="918845" y="1948815"/>
                </a:lnTo>
                <a:cubicBezTo>
                  <a:pt x="1144905" y="1640205"/>
                  <a:pt x="1324610" y="1439545"/>
                  <a:pt x="1604645" y="1184275"/>
                </a:cubicBezTo>
                <a:close/>
                <a:moveTo>
                  <a:pt x="2125980" y="254000"/>
                </a:moveTo>
                <a:cubicBezTo>
                  <a:pt x="2184400" y="158750"/>
                  <a:pt x="2237105" y="72390"/>
                  <a:pt x="2284730" y="0"/>
                </a:cubicBezTo>
                <a:lnTo>
                  <a:pt x="2280920" y="0"/>
                </a:lnTo>
                <a:cubicBezTo>
                  <a:pt x="2233295" y="72390"/>
                  <a:pt x="2181225" y="158115"/>
                  <a:pt x="2123440" y="252095"/>
                </a:cubicBezTo>
                <a:cubicBezTo>
                  <a:pt x="1936750" y="556895"/>
                  <a:pt x="1703705" y="936625"/>
                  <a:pt x="1407795" y="1260475"/>
                </a:cubicBezTo>
                <a:cubicBezTo>
                  <a:pt x="1191260" y="1497330"/>
                  <a:pt x="1006475" y="1737360"/>
                  <a:pt x="853440" y="1948180"/>
                </a:cubicBezTo>
                <a:lnTo>
                  <a:pt x="857885" y="1948180"/>
                </a:lnTo>
                <a:cubicBezTo>
                  <a:pt x="1010920" y="1737995"/>
                  <a:pt x="1195070" y="1499235"/>
                  <a:pt x="1410335" y="1263650"/>
                </a:cubicBezTo>
                <a:cubicBezTo>
                  <a:pt x="1706245" y="939165"/>
                  <a:pt x="1939290" y="559435"/>
                  <a:pt x="2125980" y="254000"/>
                </a:cubicBezTo>
                <a:close/>
                <a:moveTo>
                  <a:pt x="1708785" y="3810"/>
                </a:moveTo>
                <a:cubicBezTo>
                  <a:pt x="1710055" y="2540"/>
                  <a:pt x="1711325" y="1270"/>
                  <a:pt x="1712595" y="0"/>
                </a:cubicBezTo>
                <a:lnTo>
                  <a:pt x="1708150" y="0"/>
                </a:lnTo>
                <a:cubicBezTo>
                  <a:pt x="1397000" y="283845"/>
                  <a:pt x="1134745" y="717550"/>
                  <a:pt x="970280" y="1123950"/>
                </a:cubicBezTo>
                <a:cubicBezTo>
                  <a:pt x="934085" y="1212215"/>
                  <a:pt x="906145" y="1298575"/>
                  <a:pt x="876300" y="1388110"/>
                </a:cubicBezTo>
                <a:cubicBezTo>
                  <a:pt x="807720" y="1589405"/>
                  <a:pt x="705485" y="1778000"/>
                  <a:pt x="603250" y="1947545"/>
                </a:cubicBezTo>
                <a:lnTo>
                  <a:pt x="603250" y="1947545"/>
                </a:lnTo>
                <a:cubicBezTo>
                  <a:pt x="867410" y="1544955"/>
                  <a:pt x="878205" y="1326515"/>
                  <a:pt x="1018540" y="1017905"/>
                </a:cubicBezTo>
                <a:cubicBezTo>
                  <a:pt x="1181100" y="648970"/>
                  <a:pt x="1435100" y="252095"/>
                  <a:pt x="1708785" y="3810"/>
                </a:cubicBezTo>
                <a:close/>
                <a:moveTo>
                  <a:pt x="400685" y="0"/>
                </a:moveTo>
                <a:lnTo>
                  <a:pt x="397510" y="0"/>
                </a:lnTo>
                <a:cubicBezTo>
                  <a:pt x="395605" y="12065"/>
                  <a:pt x="393700" y="24765"/>
                  <a:pt x="391160" y="36830"/>
                </a:cubicBezTo>
                <a:cubicBezTo>
                  <a:pt x="384175" y="69215"/>
                  <a:pt x="374015" y="102870"/>
                  <a:pt x="360680" y="137795"/>
                </a:cubicBezTo>
                <a:cubicBezTo>
                  <a:pt x="314960" y="259080"/>
                  <a:pt x="239395" y="365125"/>
                  <a:pt x="158750" y="422910"/>
                </a:cubicBezTo>
                <a:cubicBezTo>
                  <a:pt x="114935" y="452755"/>
                  <a:pt x="41910" y="517525"/>
                  <a:pt x="635" y="558165"/>
                </a:cubicBezTo>
                <a:lnTo>
                  <a:pt x="635" y="562610"/>
                </a:lnTo>
                <a:cubicBezTo>
                  <a:pt x="102870" y="461645"/>
                  <a:pt x="164465" y="429260"/>
                  <a:pt x="214630" y="379095"/>
                </a:cubicBezTo>
                <a:cubicBezTo>
                  <a:pt x="305435" y="289560"/>
                  <a:pt x="384175" y="125730"/>
                  <a:pt x="400685" y="0"/>
                </a:cubicBezTo>
                <a:close/>
                <a:moveTo>
                  <a:pt x="516890" y="3175"/>
                </a:moveTo>
                <a:cubicBezTo>
                  <a:pt x="516890" y="1905"/>
                  <a:pt x="517525" y="635"/>
                  <a:pt x="517525" y="0"/>
                </a:cubicBezTo>
                <a:lnTo>
                  <a:pt x="514350" y="0"/>
                </a:lnTo>
                <a:cubicBezTo>
                  <a:pt x="514350" y="1270"/>
                  <a:pt x="514350" y="1905"/>
                  <a:pt x="513715" y="3175"/>
                </a:cubicBezTo>
                <a:cubicBezTo>
                  <a:pt x="476885" y="182880"/>
                  <a:pt x="352425" y="400685"/>
                  <a:pt x="235585" y="517525"/>
                </a:cubicBezTo>
                <a:cubicBezTo>
                  <a:pt x="147955" y="605155"/>
                  <a:pt x="78105" y="690880"/>
                  <a:pt x="635" y="775335"/>
                </a:cubicBezTo>
                <a:lnTo>
                  <a:pt x="635" y="780415"/>
                </a:lnTo>
                <a:cubicBezTo>
                  <a:pt x="67310" y="709295"/>
                  <a:pt x="132715" y="627380"/>
                  <a:pt x="204470" y="553720"/>
                </a:cubicBezTo>
                <a:cubicBezTo>
                  <a:pt x="344170" y="421005"/>
                  <a:pt x="474345" y="205105"/>
                  <a:pt x="516890" y="3175"/>
                </a:cubicBezTo>
                <a:close/>
                <a:moveTo>
                  <a:pt x="245110" y="146050"/>
                </a:moveTo>
                <a:cubicBezTo>
                  <a:pt x="266065" y="99060"/>
                  <a:pt x="280035" y="48260"/>
                  <a:pt x="285750" y="635"/>
                </a:cubicBezTo>
                <a:lnTo>
                  <a:pt x="282575" y="635"/>
                </a:lnTo>
                <a:cubicBezTo>
                  <a:pt x="276860" y="48260"/>
                  <a:pt x="263525" y="97790"/>
                  <a:pt x="242570" y="144780"/>
                </a:cubicBezTo>
                <a:cubicBezTo>
                  <a:pt x="202565" y="234315"/>
                  <a:pt x="144145" y="299720"/>
                  <a:pt x="77470" y="328930"/>
                </a:cubicBezTo>
                <a:cubicBezTo>
                  <a:pt x="48895" y="341630"/>
                  <a:pt x="23495" y="354965"/>
                  <a:pt x="0" y="368935"/>
                </a:cubicBezTo>
                <a:lnTo>
                  <a:pt x="0" y="372745"/>
                </a:lnTo>
                <a:cubicBezTo>
                  <a:pt x="23495" y="358775"/>
                  <a:pt x="49530" y="344805"/>
                  <a:pt x="78105" y="332105"/>
                </a:cubicBezTo>
                <a:cubicBezTo>
                  <a:pt x="146050" y="301625"/>
                  <a:pt x="205740" y="235585"/>
                  <a:pt x="245110" y="146050"/>
                </a:cubicBezTo>
                <a:close/>
                <a:moveTo>
                  <a:pt x="174625" y="0"/>
                </a:moveTo>
                <a:lnTo>
                  <a:pt x="168910" y="0"/>
                </a:lnTo>
                <a:cubicBezTo>
                  <a:pt x="156845" y="96520"/>
                  <a:pt x="102235" y="197485"/>
                  <a:pt x="13970" y="226060"/>
                </a:cubicBezTo>
                <a:cubicBezTo>
                  <a:pt x="10160" y="227965"/>
                  <a:pt x="5715" y="228600"/>
                  <a:pt x="635" y="229870"/>
                </a:cubicBezTo>
                <a:lnTo>
                  <a:pt x="635" y="237490"/>
                </a:lnTo>
                <a:cubicBezTo>
                  <a:pt x="97790" y="217805"/>
                  <a:pt x="169545" y="93980"/>
                  <a:pt x="174625" y="0"/>
                </a:cubicBezTo>
                <a:close/>
                <a:moveTo>
                  <a:pt x="62230" y="0"/>
                </a:moveTo>
                <a:lnTo>
                  <a:pt x="58420" y="0"/>
                </a:lnTo>
                <a:cubicBezTo>
                  <a:pt x="48260" y="43180"/>
                  <a:pt x="30480" y="81280"/>
                  <a:pt x="0" y="106680"/>
                </a:cubicBezTo>
                <a:lnTo>
                  <a:pt x="0" y="111125"/>
                </a:lnTo>
                <a:cubicBezTo>
                  <a:pt x="32385" y="85090"/>
                  <a:pt x="53975" y="42545"/>
                  <a:pt x="62230" y="0"/>
                </a:cubicBezTo>
                <a:close/>
                <a:moveTo>
                  <a:pt x="603885" y="1073150"/>
                </a:moveTo>
                <a:cubicBezTo>
                  <a:pt x="686435" y="803910"/>
                  <a:pt x="840105" y="486410"/>
                  <a:pt x="1026160" y="201295"/>
                </a:cubicBezTo>
                <a:cubicBezTo>
                  <a:pt x="1074420" y="127000"/>
                  <a:pt x="1122680" y="59055"/>
                  <a:pt x="1167765" y="0"/>
                </a:cubicBezTo>
                <a:lnTo>
                  <a:pt x="1163320" y="0"/>
                </a:lnTo>
                <a:cubicBezTo>
                  <a:pt x="1118870" y="58420"/>
                  <a:pt x="1071245" y="125095"/>
                  <a:pt x="1023620" y="198755"/>
                </a:cubicBezTo>
                <a:cubicBezTo>
                  <a:pt x="837565" y="483870"/>
                  <a:pt x="683895" y="802005"/>
                  <a:pt x="601345" y="1071880"/>
                </a:cubicBezTo>
                <a:cubicBezTo>
                  <a:pt x="537210" y="1281430"/>
                  <a:pt x="434975" y="1482090"/>
                  <a:pt x="306070" y="1652270"/>
                </a:cubicBezTo>
                <a:cubicBezTo>
                  <a:pt x="209550" y="1779905"/>
                  <a:pt x="100965" y="1885315"/>
                  <a:pt x="2540" y="1948180"/>
                </a:cubicBezTo>
                <a:lnTo>
                  <a:pt x="8890" y="1948180"/>
                </a:lnTo>
                <a:cubicBezTo>
                  <a:pt x="106045" y="1885315"/>
                  <a:pt x="213360" y="1780540"/>
                  <a:pt x="308610" y="1654810"/>
                </a:cubicBezTo>
                <a:cubicBezTo>
                  <a:pt x="437515" y="1483995"/>
                  <a:pt x="539750" y="1282700"/>
                  <a:pt x="603885" y="1073150"/>
                </a:cubicBezTo>
                <a:close/>
                <a:moveTo>
                  <a:pt x="206375" y="1377315"/>
                </a:moveTo>
                <a:cubicBezTo>
                  <a:pt x="423545" y="1107440"/>
                  <a:pt x="494665" y="864870"/>
                  <a:pt x="597535" y="654050"/>
                </a:cubicBezTo>
                <a:cubicBezTo>
                  <a:pt x="674370" y="478790"/>
                  <a:pt x="889635" y="86360"/>
                  <a:pt x="934720" y="0"/>
                </a:cubicBezTo>
                <a:lnTo>
                  <a:pt x="932815" y="0"/>
                </a:lnTo>
                <a:cubicBezTo>
                  <a:pt x="930275" y="4445"/>
                  <a:pt x="927100" y="10160"/>
                  <a:pt x="923290" y="17145"/>
                </a:cubicBezTo>
                <a:cubicBezTo>
                  <a:pt x="674370" y="462915"/>
                  <a:pt x="578485" y="688340"/>
                  <a:pt x="434975" y="1008380"/>
                </a:cubicBezTo>
                <a:cubicBezTo>
                  <a:pt x="334010" y="1214755"/>
                  <a:pt x="175260" y="1449705"/>
                  <a:pt x="635" y="1575435"/>
                </a:cubicBezTo>
                <a:lnTo>
                  <a:pt x="635" y="1579880"/>
                </a:lnTo>
                <a:cubicBezTo>
                  <a:pt x="66675" y="1532890"/>
                  <a:pt x="136525" y="1464310"/>
                  <a:pt x="206375" y="1377315"/>
                </a:cubicBezTo>
                <a:close/>
                <a:moveTo>
                  <a:pt x="497840" y="1109345"/>
                </a:moveTo>
                <a:cubicBezTo>
                  <a:pt x="515620" y="1069340"/>
                  <a:pt x="531495" y="1028700"/>
                  <a:pt x="546100" y="987425"/>
                </a:cubicBezTo>
                <a:cubicBezTo>
                  <a:pt x="646430" y="700405"/>
                  <a:pt x="849630" y="303530"/>
                  <a:pt x="1048385" y="0"/>
                </a:cubicBezTo>
                <a:lnTo>
                  <a:pt x="1044575" y="0"/>
                </a:lnTo>
                <a:cubicBezTo>
                  <a:pt x="1012825" y="48895"/>
                  <a:pt x="980440" y="100330"/>
                  <a:pt x="946150" y="156845"/>
                </a:cubicBezTo>
                <a:cubicBezTo>
                  <a:pt x="673100" y="619760"/>
                  <a:pt x="627380" y="776605"/>
                  <a:pt x="487045" y="1123950"/>
                </a:cubicBezTo>
                <a:cubicBezTo>
                  <a:pt x="384810" y="1356360"/>
                  <a:pt x="200660" y="1626870"/>
                  <a:pt x="0" y="1761490"/>
                </a:cubicBezTo>
                <a:lnTo>
                  <a:pt x="0" y="1765935"/>
                </a:lnTo>
                <a:cubicBezTo>
                  <a:pt x="208280" y="1626870"/>
                  <a:pt x="393700" y="1349375"/>
                  <a:pt x="497840" y="1109345"/>
                </a:cubicBezTo>
                <a:close/>
                <a:moveTo>
                  <a:pt x="436245" y="798195"/>
                </a:moveTo>
                <a:cubicBezTo>
                  <a:pt x="623570" y="421640"/>
                  <a:pt x="748030" y="169545"/>
                  <a:pt x="830580" y="0"/>
                </a:cubicBezTo>
                <a:lnTo>
                  <a:pt x="826770" y="0"/>
                </a:lnTo>
                <a:cubicBezTo>
                  <a:pt x="717550" y="224790"/>
                  <a:pt x="568960" y="525145"/>
                  <a:pt x="433705" y="796290"/>
                </a:cubicBezTo>
                <a:cubicBezTo>
                  <a:pt x="327660" y="1009650"/>
                  <a:pt x="201295" y="1194435"/>
                  <a:pt x="78740" y="1317625"/>
                </a:cubicBezTo>
                <a:cubicBezTo>
                  <a:pt x="52070" y="1344295"/>
                  <a:pt x="26035" y="1367790"/>
                  <a:pt x="635" y="1386840"/>
                </a:cubicBezTo>
                <a:lnTo>
                  <a:pt x="635" y="1391285"/>
                </a:lnTo>
                <a:cubicBezTo>
                  <a:pt x="26670" y="1371600"/>
                  <a:pt x="53340" y="1348105"/>
                  <a:pt x="80645" y="1320165"/>
                </a:cubicBezTo>
                <a:cubicBezTo>
                  <a:pt x="203200" y="1197610"/>
                  <a:pt x="329565" y="1011555"/>
                  <a:pt x="436245" y="798195"/>
                </a:cubicBezTo>
                <a:close/>
                <a:moveTo>
                  <a:pt x="263525" y="674370"/>
                </a:moveTo>
                <a:cubicBezTo>
                  <a:pt x="392430" y="514985"/>
                  <a:pt x="523240" y="264795"/>
                  <a:pt x="617220" y="635"/>
                </a:cubicBezTo>
                <a:lnTo>
                  <a:pt x="614680" y="635"/>
                </a:lnTo>
                <a:cubicBezTo>
                  <a:pt x="612775" y="6350"/>
                  <a:pt x="611505" y="12700"/>
                  <a:pt x="608965" y="17145"/>
                </a:cubicBezTo>
                <a:cubicBezTo>
                  <a:pt x="494030" y="314325"/>
                  <a:pt x="389255" y="514350"/>
                  <a:pt x="236855" y="704215"/>
                </a:cubicBezTo>
                <a:cubicBezTo>
                  <a:pt x="143510" y="829945"/>
                  <a:pt x="73025" y="915035"/>
                  <a:pt x="635" y="991235"/>
                </a:cubicBezTo>
                <a:lnTo>
                  <a:pt x="635" y="995680"/>
                </a:lnTo>
                <a:cubicBezTo>
                  <a:pt x="80645" y="919480"/>
                  <a:pt x="170815" y="795020"/>
                  <a:pt x="263525" y="674370"/>
                </a:cubicBezTo>
                <a:close/>
                <a:moveTo>
                  <a:pt x="727075" y="0"/>
                </a:moveTo>
                <a:lnTo>
                  <a:pt x="720090" y="0"/>
                </a:lnTo>
                <a:cubicBezTo>
                  <a:pt x="517525" y="471170"/>
                  <a:pt x="283845" y="921385"/>
                  <a:pt x="635" y="1192530"/>
                </a:cubicBezTo>
                <a:lnTo>
                  <a:pt x="635" y="1200785"/>
                </a:lnTo>
                <a:cubicBezTo>
                  <a:pt x="13335" y="1189990"/>
                  <a:pt x="26670" y="1177925"/>
                  <a:pt x="40005" y="1164590"/>
                </a:cubicBezTo>
                <a:cubicBezTo>
                  <a:pt x="309880" y="889000"/>
                  <a:pt x="542925" y="431165"/>
                  <a:pt x="727075" y="0"/>
                </a:cubicBezTo>
                <a:close/>
                <a:moveTo>
                  <a:pt x="2894330" y="1308735"/>
                </a:moveTo>
                <a:cubicBezTo>
                  <a:pt x="2820035" y="1350010"/>
                  <a:pt x="2733675" y="1386840"/>
                  <a:pt x="2660015" y="1428750"/>
                </a:cubicBezTo>
                <a:cubicBezTo>
                  <a:pt x="2443480" y="1551940"/>
                  <a:pt x="2284095" y="1712595"/>
                  <a:pt x="2189480" y="1929130"/>
                </a:cubicBezTo>
                <a:cubicBezTo>
                  <a:pt x="2186940" y="1936115"/>
                  <a:pt x="2183130" y="1942465"/>
                  <a:pt x="2181225" y="1948180"/>
                </a:cubicBezTo>
                <a:lnTo>
                  <a:pt x="2184400" y="1948180"/>
                </a:lnTo>
                <a:cubicBezTo>
                  <a:pt x="2216150" y="1877060"/>
                  <a:pt x="2252345" y="1807210"/>
                  <a:pt x="2299970" y="1743710"/>
                </a:cubicBezTo>
                <a:cubicBezTo>
                  <a:pt x="2520315" y="1452880"/>
                  <a:pt x="2752725" y="1401445"/>
                  <a:pt x="2964815" y="1273810"/>
                </a:cubicBezTo>
                <a:cubicBezTo>
                  <a:pt x="3159125" y="1159510"/>
                  <a:pt x="3324860" y="1028065"/>
                  <a:pt x="3463290" y="847725"/>
                </a:cubicBezTo>
                <a:lnTo>
                  <a:pt x="3463290" y="842645"/>
                </a:lnTo>
                <a:cubicBezTo>
                  <a:pt x="3460750" y="846455"/>
                  <a:pt x="3458210" y="849630"/>
                  <a:pt x="3457575" y="850265"/>
                </a:cubicBezTo>
                <a:cubicBezTo>
                  <a:pt x="3300730" y="1050290"/>
                  <a:pt x="3121025" y="1183640"/>
                  <a:pt x="2894330" y="1308735"/>
                </a:cubicBezTo>
                <a:close/>
                <a:moveTo>
                  <a:pt x="3194050" y="955675"/>
                </a:moveTo>
                <a:cubicBezTo>
                  <a:pt x="3044190" y="1083945"/>
                  <a:pt x="2855595" y="1193165"/>
                  <a:pt x="2631440" y="1281430"/>
                </a:cubicBezTo>
                <a:cubicBezTo>
                  <a:pt x="2399030" y="1372235"/>
                  <a:pt x="2209165" y="1498600"/>
                  <a:pt x="2067560" y="1656080"/>
                </a:cubicBezTo>
                <a:cubicBezTo>
                  <a:pt x="1988820" y="1743710"/>
                  <a:pt x="1924685" y="1841500"/>
                  <a:pt x="1876425" y="1947545"/>
                </a:cubicBezTo>
                <a:lnTo>
                  <a:pt x="1883410" y="1947545"/>
                </a:lnTo>
                <a:cubicBezTo>
                  <a:pt x="1931670" y="1843405"/>
                  <a:pt x="1994535" y="1747520"/>
                  <a:pt x="2072005" y="1661160"/>
                </a:cubicBezTo>
                <a:cubicBezTo>
                  <a:pt x="2386965" y="1323340"/>
                  <a:pt x="2643505" y="1318895"/>
                  <a:pt x="2943225" y="1139825"/>
                </a:cubicBezTo>
                <a:cubicBezTo>
                  <a:pt x="3143885" y="1024255"/>
                  <a:pt x="3329940" y="866775"/>
                  <a:pt x="3459480" y="660400"/>
                </a:cubicBezTo>
                <a:cubicBezTo>
                  <a:pt x="3460750" y="658495"/>
                  <a:pt x="3462020" y="656590"/>
                  <a:pt x="3463290" y="654685"/>
                </a:cubicBezTo>
                <a:lnTo>
                  <a:pt x="3463290" y="641350"/>
                </a:lnTo>
                <a:cubicBezTo>
                  <a:pt x="3392805" y="757555"/>
                  <a:pt x="3302635" y="862330"/>
                  <a:pt x="3194050" y="955675"/>
                </a:cubicBezTo>
                <a:close/>
                <a:moveTo>
                  <a:pt x="2715895" y="1346200"/>
                </a:moveTo>
                <a:cubicBezTo>
                  <a:pt x="2506980" y="1438275"/>
                  <a:pt x="2339975" y="1562100"/>
                  <a:pt x="2219960" y="1713865"/>
                </a:cubicBezTo>
                <a:cubicBezTo>
                  <a:pt x="2162810" y="1786255"/>
                  <a:pt x="2116455" y="1864360"/>
                  <a:pt x="2080260" y="1948180"/>
                </a:cubicBezTo>
                <a:lnTo>
                  <a:pt x="2083435" y="1948180"/>
                </a:lnTo>
                <a:cubicBezTo>
                  <a:pt x="2118995" y="1864995"/>
                  <a:pt x="2165350" y="1787525"/>
                  <a:pt x="2221865" y="1715770"/>
                </a:cubicBezTo>
                <a:cubicBezTo>
                  <a:pt x="2442845" y="1437005"/>
                  <a:pt x="2720975" y="1358265"/>
                  <a:pt x="2891790" y="1263650"/>
                </a:cubicBezTo>
                <a:cubicBezTo>
                  <a:pt x="3129280" y="1137285"/>
                  <a:pt x="3352165" y="954405"/>
                  <a:pt x="3462655" y="779145"/>
                </a:cubicBezTo>
                <a:lnTo>
                  <a:pt x="3462655" y="777875"/>
                </a:lnTo>
                <a:cubicBezTo>
                  <a:pt x="3298825" y="1009015"/>
                  <a:pt x="3053080" y="1195705"/>
                  <a:pt x="2715895" y="1346200"/>
                </a:cubicBezTo>
                <a:close/>
                <a:moveTo>
                  <a:pt x="2589530" y="1351915"/>
                </a:moveTo>
                <a:cubicBezTo>
                  <a:pt x="2318385" y="1482090"/>
                  <a:pt x="2115185" y="1664970"/>
                  <a:pt x="1991995" y="1920240"/>
                </a:cubicBezTo>
                <a:cubicBezTo>
                  <a:pt x="1988820" y="1927860"/>
                  <a:pt x="1981835" y="1940560"/>
                  <a:pt x="1979295" y="1947545"/>
                </a:cubicBezTo>
                <a:lnTo>
                  <a:pt x="1982470" y="1947545"/>
                </a:lnTo>
                <a:cubicBezTo>
                  <a:pt x="2026285" y="1854835"/>
                  <a:pt x="2077720" y="1766570"/>
                  <a:pt x="2146300" y="1687830"/>
                </a:cubicBezTo>
                <a:cubicBezTo>
                  <a:pt x="2407920" y="1386205"/>
                  <a:pt x="2667635" y="1337945"/>
                  <a:pt x="2880995" y="1220470"/>
                </a:cubicBezTo>
                <a:cubicBezTo>
                  <a:pt x="3113405" y="1095375"/>
                  <a:pt x="3306445" y="946150"/>
                  <a:pt x="3456940" y="726440"/>
                </a:cubicBezTo>
                <a:cubicBezTo>
                  <a:pt x="3458845" y="723265"/>
                  <a:pt x="3460750" y="720725"/>
                  <a:pt x="3462655" y="717550"/>
                </a:cubicBezTo>
                <a:lnTo>
                  <a:pt x="3462655" y="711200"/>
                </a:lnTo>
                <a:cubicBezTo>
                  <a:pt x="3257550" y="1020445"/>
                  <a:pt x="2964815" y="1195070"/>
                  <a:pt x="2589530" y="1351915"/>
                </a:cubicBezTo>
                <a:close/>
                <a:moveTo>
                  <a:pt x="2849245" y="1438275"/>
                </a:moveTo>
                <a:cubicBezTo>
                  <a:pt x="2675255" y="1532255"/>
                  <a:pt x="2541905" y="1652905"/>
                  <a:pt x="2453640" y="1796415"/>
                </a:cubicBezTo>
                <a:cubicBezTo>
                  <a:pt x="2423795" y="1844675"/>
                  <a:pt x="2399030" y="1894840"/>
                  <a:pt x="2379345" y="1948180"/>
                </a:cubicBezTo>
                <a:lnTo>
                  <a:pt x="2386330" y="1948180"/>
                </a:lnTo>
                <a:cubicBezTo>
                  <a:pt x="2406015" y="1896745"/>
                  <a:pt x="2430145" y="1847215"/>
                  <a:pt x="2458720" y="1800860"/>
                </a:cubicBezTo>
                <a:cubicBezTo>
                  <a:pt x="2546985" y="1657985"/>
                  <a:pt x="2679065" y="1538605"/>
                  <a:pt x="2851785" y="1445260"/>
                </a:cubicBezTo>
                <a:cubicBezTo>
                  <a:pt x="3115310" y="1301750"/>
                  <a:pt x="3314700" y="1149350"/>
                  <a:pt x="3463290" y="977265"/>
                </a:cubicBezTo>
                <a:lnTo>
                  <a:pt x="3463290" y="967105"/>
                </a:lnTo>
                <a:cubicBezTo>
                  <a:pt x="3314700" y="1139825"/>
                  <a:pt x="3114675" y="1293495"/>
                  <a:pt x="2849245" y="1438275"/>
                </a:cubicBezTo>
                <a:close/>
                <a:moveTo>
                  <a:pt x="2911475" y="1351280"/>
                </a:moveTo>
                <a:cubicBezTo>
                  <a:pt x="2842895" y="1390650"/>
                  <a:pt x="2765425" y="1425575"/>
                  <a:pt x="2700020" y="1466215"/>
                </a:cubicBezTo>
                <a:cubicBezTo>
                  <a:pt x="2503805" y="1587500"/>
                  <a:pt x="2362200" y="1743075"/>
                  <a:pt x="2280920" y="1947545"/>
                </a:cubicBezTo>
                <a:lnTo>
                  <a:pt x="2284730" y="1947545"/>
                </a:lnTo>
                <a:cubicBezTo>
                  <a:pt x="2288540" y="1940560"/>
                  <a:pt x="2291080" y="1928495"/>
                  <a:pt x="2294255" y="1923415"/>
                </a:cubicBezTo>
                <a:cubicBezTo>
                  <a:pt x="2395220" y="1692910"/>
                  <a:pt x="2565400" y="1534160"/>
                  <a:pt x="2804795" y="1411605"/>
                </a:cubicBezTo>
                <a:cubicBezTo>
                  <a:pt x="3068320" y="1278255"/>
                  <a:pt x="3319780" y="1098550"/>
                  <a:pt x="3462655" y="908050"/>
                </a:cubicBezTo>
                <a:lnTo>
                  <a:pt x="3462655" y="905510"/>
                </a:lnTo>
                <a:cubicBezTo>
                  <a:pt x="3451225" y="918210"/>
                  <a:pt x="3438525" y="937260"/>
                  <a:pt x="3425825" y="949960"/>
                </a:cubicBezTo>
                <a:cubicBezTo>
                  <a:pt x="3274060" y="1120140"/>
                  <a:pt x="3119120" y="1233170"/>
                  <a:pt x="2911475" y="1351280"/>
                </a:cubicBezTo>
                <a:close/>
                <a:moveTo>
                  <a:pt x="2830830" y="1511935"/>
                </a:moveTo>
                <a:cubicBezTo>
                  <a:pt x="2671445" y="1620520"/>
                  <a:pt x="2561590" y="1746250"/>
                  <a:pt x="2493010" y="1912620"/>
                </a:cubicBezTo>
                <a:cubicBezTo>
                  <a:pt x="2490470" y="1920875"/>
                  <a:pt x="2481580" y="1939290"/>
                  <a:pt x="2479675" y="1947545"/>
                </a:cubicBezTo>
                <a:lnTo>
                  <a:pt x="2482850" y="1947545"/>
                </a:lnTo>
                <a:cubicBezTo>
                  <a:pt x="2559050" y="1744980"/>
                  <a:pt x="2692400" y="1594485"/>
                  <a:pt x="2898140" y="1473835"/>
                </a:cubicBezTo>
                <a:cubicBezTo>
                  <a:pt x="3140075" y="1329055"/>
                  <a:pt x="3329305" y="1191895"/>
                  <a:pt x="3463290" y="1033145"/>
                </a:cubicBezTo>
                <a:lnTo>
                  <a:pt x="3463290" y="1032510"/>
                </a:lnTo>
                <a:cubicBezTo>
                  <a:pt x="3272790" y="1235075"/>
                  <a:pt x="3114675" y="1339215"/>
                  <a:pt x="2830830" y="1511935"/>
                </a:cubicBezTo>
                <a:close/>
                <a:moveTo>
                  <a:pt x="3092450" y="842010"/>
                </a:moveTo>
                <a:cubicBezTo>
                  <a:pt x="2734310" y="1120775"/>
                  <a:pt x="2454275" y="1137920"/>
                  <a:pt x="2193925" y="1266825"/>
                </a:cubicBezTo>
                <a:cubicBezTo>
                  <a:pt x="1924685" y="1395730"/>
                  <a:pt x="1703070" y="1570990"/>
                  <a:pt x="1538605" y="1824355"/>
                </a:cubicBezTo>
                <a:cubicBezTo>
                  <a:pt x="1527810" y="1837690"/>
                  <a:pt x="1477645" y="1927225"/>
                  <a:pt x="1468120" y="1948180"/>
                </a:cubicBezTo>
                <a:lnTo>
                  <a:pt x="1470025" y="1948180"/>
                </a:lnTo>
                <a:cubicBezTo>
                  <a:pt x="1471295" y="1946275"/>
                  <a:pt x="1473200" y="1943100"/>
                  <a:pt x="1475740" y="1939290"/>
                </a:cubicBezTo>
                <a:cubicBezTo>
                  <a:pt x="1830705" y="1267460"/>
                  <a:pt x="2517140" y="1172845"/>
                  <a:pt x="2701290" y="1076960"/>
                </a:cubicBezTo>
                <a:cubicBezTo>
                  <a:pt x="3022600" y="937895"/>
                  <a:pt x="3309620" y="717550"/>
                  <a:pt x="3452495" y="387985"/>
                </a:cubicBezTo>
                <a:cubicBezTo>
                  <a:pt x="3455670" y="379730"/>
                  <a:pt x="3459480" y="371475"/>
                  <a:pt x="3463290" y="363220"/>
                </a:cubicBezTo>
                <a:lnTo>
                  <a:pt x="3463290" y="353060"/>
                </a:lnTo>
                <a:cubicBezTo>
                  <a:pt x="3387725" y="542925"/>
                  <a:pt x="3261995" y="706755"/>
                  <a:pt x="3092450" y="842010"/>
                </a:cubicBezTo>
                <a:close/>
                <a:moveTo>
                  <a:pt x="3092450" y="789305"/>
                </a:moveTo>
                <a:cubicBezTo>
                  <a:pt x="2860675" y="978535"/>
                  <a:pt x="2627630" y="1064895"/>
                  <a:pt x="2321560" y="1160780"/>
                </a:cubicBezTo>
                <a:cubicBezTo>
                  <a:pt x="2162810" y="1216660"/>
                  <a:pt x="2019935" y="1286510"/>
                  <a:pt x="1892300" y="1369060"/>
                </a:cubicBezTo>
                <a:cubicBezTo>
                  <a:pt x="1678305" y="1506855"/>
                  <a:pt x="1488440" y="1701800"/>
                  <a:pt x="1364615" y="1938020"/>
                </a:cubicBezTo>
                <a:cubicBezTo>
                  <a:pt x="1360170" y="1944370"/>
                  <a:pt x="1360170" y="1945640"/>
                  <a:pt x="1359535" y="1948180"/>
                </a:cubicBezTo>
                <a:lnTo>
                  <a:pt x="1367155" y="1948180"/>
                </a:lnTo>
                <a:cubicBezTo>
                  <a:pt x="1367790" y="1947545"/>
                  <a:pt x="1367790" y="1946910"/>
                  <a:pt x="1368425" y="1945640"/>
                </a:cubicBezTo>
                <a:cubicBezTo>
                  <a:pt x="1590675" y="1526540"/>
                  <a:pt x="1970405" y="1271905"/>
                  <a:pt x="2434590" y="1131570"/>
                </a:cubicBezTo>
                <a:cubicBezTo>
                  <a:pt x="2557780" y="1094105"/>
                  <a:pt x="2668905" y="1050925"/>
                  <a:pt x="2772410" y="1000760"/>
                </a:cubicBezTo>
                <a:cubicBezTo>
                  <a:pt x="3077845" y="853440"/>
                  <a:pt x="3347085" y="617220"/>
                  <a:pt x="3462020" y="280670"/>
                </a:cubicBezTo>
                <a:cubicBezTo>
                  <a:pt x="3462655" y="279400"/>
                  <a:pt x="3463290" y="278130"/>
                  <a:pt x="3463290" y="276860"/>
                </a:cubicBezTo>
                <a:lnTo>
                  <a:pt x="3463290" y="255905"/>
                </a:lnTo>
                <a:cubicBezTo>
                  <a:pt x="3397885" y="462280"/>
                  <a:pt x="3269615" y="643890"/>
                  <a:pt x="3092450" y="789305"/>
                </a:cubicBezTo>
                <a:close/>
                <a:moveTo>
                  <a:pt x="2452370" y="1257935"/>
                </a:moveTo>
                <a:cubicBezTo>
                  <a:pt x="2113915" y="1397000"/>
                  <a:pt x="1852295" y="1606550"/>
                  <a:pt x="1689735" y="1915160"/>
                </a:cubicBezTo>
                <a:cubicBezTo>
                  <a:pt x="1685290" y="1925320"/>
                  <a:pt x="1675765" y="1940560"/>
                  <a:pt x="1672590" y="1948180"/>
                </a:cubicBezTo>
                <a:lnTo>
                  <a:pt x="1675765" y="1948180"/>
                </a:lnTo>
                <a:cubicBezTo>
                  <a:pt x="1742440" y="1818640"/>
                  <a:pt x="1816735" y="1708785"/>
                  <a:pt x="1920875" y="1605280"/>
                </a:cubicBezTo>
                <a:cubicBezTo>
                  <a:pt x="2224405" y="1299210"/>
                  <a:pt x="2576195" y="1230630"/>
                  <a:pt x="2763520" y="1138555"/>
                </a:cubicBezTo>
                <a:cubicBezTo>
                  <a:pt x="3079750" y="993775"/>
                  <a:pt x="3346450" y="762635"/>
                  <a:pt x="3462655" y="508635"/>
                </a:cubicBezTo>
                <a:lnTo>
                  <a:pt x="3462655" y="506095"/>
                </a:lnTo>
                <a:cubicBezTo>
                  <a:pt x="3271520" y="876300"/>
                  <a:pt x="2934970" y="1090930"/>
                  <a:pt x="2452370" y="1257935"/>
                </a:cubicBezTo>
                <a:close/>
                <a:moveTo>
                  <a:pt x="2446655" y="1211580"/>
                </a:moveTo>
                <a:cubicBezTo>
                  <a:pt x="2065020" y="1353185"/>
                  <a:pt x="1770380" y="1576705"/>
                  <a:pt x="1588770" y="1913255"/>
                </a:cubicBezTo>
                <a:cubicBezTo>
                  <a:pt x="1583690" y="1924050"/>
                  <a:pt x="1574165" y="1939925"/>
                  <a:pt x="1570990" y="1948180"/>
                </a:cubicBezTo>
                <a:lnTo>
                  <a:pt x="1574165" y="1948180"/>
                </a:lnTo>
                <a:cubicBezTo>
                  <a:pt x="1648460" y="1807210"/>
                  <a:pt x="1732280" y="1688465"/>
                  <a:pt x="1848485" y="1577340"/>
                </a:cubicBezTo>
                <a:cubicBezTo>
                  <a:pt x="2176780" y="1261745"/>
                  <a:pt x="2543175" y="1199515"/>
                  <a:pt x="2741930" y="1103630"/>
                </a:cubicBezTo>
                <a:cubicBezTo>
                  <a:pt x="3074035" y="955040"/>
                  <a:pt x="3350260" y="712470"/>
                  <a:pt x="3463925" y="434340"/>
                </a:cubicBezTo>
                <a:lnTo>
                  <a:pt x="3463925" y="431800"/>
                </a:lnTo>
                <a:cubicBezTo>
                  <a:pt x="3290570" y="808990"/>
                  <a:pt x="2941320" y="1052830"/>
                  <a:pt x="2446655" y="1211580"/>
                </a:cubicBezTo>
                <a:close/>
                <a:moveTo>
                  <a:pt x="2670810" y="1221105"/>
                </a:moveTo>
                <a:cubicBezTo>
                  <a:pt x="2272030" y="1363980"/>
                  <a:pt x="1975485" y="1563370"/>
                  <a:pt x="1794510" y="1910715"/>
                </a:cubicBezTo>
                <a:cubicBezTo>
                  <a:pt x="1789430" y="1922145"/>
                  <a:pt x="1778635" y="1939925"/>
                  <a:pt x="1775460" y="1948180"/>
                </a:cubicBezTo>
                <a:lnTo>
                  <a:pt x="1778635" y="1948180"/>
                </a:lnTo>
                <a:cubicBezTo>
                  <a:pt x="1837690" y="1830705"/>
                  <a:pt x="1903730" y="1728470"/>
                  <a:pt x="1995170" y="1632585"/>
                </a:cubicBezTo>
                <a:cubicBezTo>
                  <a:pt x="2308860" y="1311910"/>
                  <a:pt x="2590165" y="1278255"/>
                  <a:pt x="2829560" y="1152525"/>
                </a:cubicBezTo>
                <a:cubicBezTo>
                  <a:pt x="3082925" y="1025525"/>
                  <a:pt x="3308985" y="847725"/>
                  <a:pt x="3456305" y="596265"/>
                </a:cubicBezTo>
                <a:cubicBezTo>
                  <a:pt x="3458210" y="591820"/>
                  <a:pt x="3460750" y="588010"/>
                  <a:pt x="3463925" y="584200"/>
                </a:cubicBezTo>
                <a:lnTo>
                  <a:pt x="3463925" y="576580"/>
                </a:lnTo>
                <a:cubicBezTo>
                  <a:pt x="3288030" y="885190"/>
                  <a:pt x="3005455" y="1082040"/>
                  <a:pt x="2670810" y="1221105"/>
                </a:cubicBezTo>
                <a:close/>
                <a:moveTo>
                  <a:pt x="2653030" y="979805"/>
                </a:moveTo>
                <a:cubicBezTo>
                  <a:pt x="3046730" y="778510"/>
                  <a:pt x="3376930" y="434975"/>
                  <a:pt x="3381375" y="635"/>
                </a:cubicBezTo>
                <a:lnTo>
                  <a:pt x="3380740" y="635"/>
                </a:lnTo>
                <a:cubicBezTo>
                  <a:pt x="3360420" y="441325"/>
                  <a:pt x="3065145" y="752475"/>
                  <a:pt x="2687320" y="957580"/>
                </a:cubicBezTo>
                <a:cubicBezTo>
                  <a:pt x="2514600" y="1056640"/>
                  <a:pt x="2291080" y="1122045"/>
                  <a:pt x="2115185" y="1214120"/>
                </a:cubicBezTo>
                <a:cubicBezTo>
                  <a:pt x="1834515" y="1356995"/>
                  <a:pt x="1593215" y="1546225"/>
                  <a:pt x="1405255" y="1804670"/>
                </a:cubicBezTo>
                <a:cubicBezTo>
                  <a:pt x="1391920" y="1819910"/>
                  <a:pt x="1323975" y="1925320"/>
                  <a:pt x="1311910" y="1948180"/>
                </a:cubicBezTo>
                <a:lnTo>
                  <a:pt x="1313815" y="1948180"/>
                </a:lnTo>
                <a:cubicBezTo>
                  <a:pt x="1315085" y="1946275"/>
                  <a:pt x="1316990" y="1943735"/>
                  <a:pt x="1319530" y="1940560"/>
                </a:cubicBezTo>
                <a:cubicBezTo>
                  <a:pt x="1744980" y="1236980"/>
                  <a:pt x="2419350" y="1118870"/>
                  <a:pt x="2653030" y="979805"/>
                </a:cubicBezTo>
                <a:close/>
                <a:moveTo>
                  <a:pt x="3430270" y="1948180"/>
                </a:moveTo>
                <a:cubicBezTo>
                  <a:pt x="3441700" y="1941195"/>
                  <a:pt x="3452495" y="1934845"/>
                  <a:pt x="3463290" y="1928495"/>
                </a:cubicBezTo>
                <a:lnTo>
                  <a:pt x="3463290" y="1919605"/>
                </a:lnTo>
                <a:cubicBezTo>
                  <a:pt x="3448050" y="1928495"/>
                  <a:pt x="3432175" y="1938020"/>
                  <a:pt x="3416300" y="1947545"/>
                </a:cubicBezTo>
                <a:lnTo>
                  <a:pt x="3430270" y="1947545"/>
                </a:lnTo>
                <a:close/>
                <a:moveTo>
                  <a:pt x="3275330" y="1948180"/>
                </a:moveTo>
                <a:lnTo>
                  <a:pt x="3280410" y="1948180"/>
                </a:lnTo>
                <a:cubicBezTo>
                  <a:pt x="3347085" y="1892300"/>
                  <a:pt x="3436620" y="1847850"/>
                  <a:pt x="3462655" y="1828165"/>
                </a:cubicBezTo>
                <a:lnTo>
                  <a:pt x="3462655" y="1823720"/>
                </a:lnTo>
                <a:cubicBezTo>
                  <a:pt x="3446145" y="1833245"/>
                  <a:pt x="3426460" y="1847215"/>
                  <a:pt x="3409315" y="1857375"/>
                </a:cubicBezTo>
                <a:cubicBezTo>
                  <a:pt x="3366135" y="1884045"/>
                  <a:pt x="3312160" y="1914525"/>
                  <a:pt x="3275330" y="1948180"/>
                </a:cubicBezTo>
                <a:close/>
                <a:moveTo>
                  <a:pt x="2944495" y="1502410"/>
                </a:moveTo>
                <a:cubicBezTo>
                  <a:pt x="2760345" y="1619250"/>
                  <a:pt x="2637155" y="1769110"/>
                  <a:pt x="2578100" y="1948180"/>
                </a:cubicBezTo>
                <a:lnTo>
                  <a:pt x="2581275" y="1948180"/>
                </a:lnTo>
                <a:cubicBezTo>
                  <a:pt x="2640330" y="1770380"/>
                  <a:pt x="2762885" y="1621790"/>
                  <a:pt x="2945765" y="1505585"/>
                </a:cubicBezTo>
                <a:cubicBezTo>
                  <a:pt x="3167380" y="1364615"/>
                  <a:pt x="3333750" y="1235075"/>
                  <a:pt x="3463290" y="1099820"/>
                </a:cubicBezTo>
                <a:lnTo>
                  <a:pt x="3463290" y="1094740"/>
                </a:lnTo>
                <a:cubicBezTo>
                  <a:pt x="3333750" y="1229995"/>
                  <a:pt x="3167380" y="1360805"/>
                  <a:pt x="2944495" y="1502410"/>
                </a:cubicBezTo>
                <a:close/>
                <a:moveTo>
                  <a:pt x="2359660" y="993140"/>
                </a:moveTo>
                <a:cubicBezTo>
                  <a:pt x="2701290" y="739775"/>
                  <a:pt x="2932430" y="359410"/>
                  <a:pt x="3053715" y="0"/>
                </a:cubicBezTo>
                <a:lnTo>
                  <a:pt x="3053080" y="0"/>
                </a:lnTo>
                <a:cubicBezTo>
                  <a:pt x="2882900" y="452755"/>
                  <a:pt x="2643505" y="814705"/>
                  <a:pt x="2239645" y="1071245"/>
                </a:cubicBezTo>
                <a:cubicBezTo>
                  <a:pt x="2137410" y="1139190"/>
                  <a:pt x="2018030" y="1186815"/>
                  <a:pt x="1905000" y="1250950"/>
                </a:cubicBezTo>
                <a:cubicBezTo>
                  <a:pt x="1597025" y="1424305"/>
                  <a:pt x="1347470" y="1659255"/>
                  <a:pt x="1165860" y="1948180"/>
                </a:cubicBezTo>
                <a:lnTo>
                  <a:pt x="1169670" y="1948180"/>
                </a:lnTo>
                <a:cubicBezTo>
                  <a:pt x="1177290" y="1939290"/>
                  <a:pt x="1185545" y="1920240"/>
                  <a:pt x="1189990" y="1917065"/>
                </a:cubicBezTo>
                <a:cubicBezTo>
                  <a:pt x="1633220" y="1265555"/>
                  <a:pt x="2082165" y="1219835"/>
                  <a:pt x="2359660" y="993140"/>
                </a:cubicBezTo>
                <a:close/>
                <a:moveTo>
                  <a:pt x="2176145" y="1163955"/>
                </a:moveTo>
                <a:cubicBezTo>
                  <a:pt x="2545080" y="1012190"/>
                  <a:pt x="2832735" y="760730"/>
                  <a:pt x="3031490" y="415290"/>
                </a:cubicBezTo>
                <a:cubicBezTo>
                  <a:pt x="3116580" y="267970"/>
                  <a:pt x="3173730" y="123825"/>
                  <a:pt x="3213100" y="0"/>
                </a:cubicBezTo>
                <a:lnTo>
                  <a:pt x="3209925" y="0"/>
                </a:lnTo>
                <a:cubicBezTo>
                  <a:pt x="3169920" y="123825"/>
                  <a:pt x="3113405" y="266700"/>
                  <a:pt x="3028950" y="413385"/>
                </a:cubicBezTo>
                <a:cubicBezTo>
                  <a:pt x="2830830" y="758190"/>
                  <a:pt x="2543175" y="1009015"/>
                  <a:pt x="2175510" y="1160145"/>
                </a:cubicBezTo>
                <a:cubicBezTo>
                  <a:pt x="1953895" y="1250315"/>
                  <a:pt x="1757680" y="1369060"/>
                  <a:pt x="1592580" y="1513205"/>
                </a:cubicBezTo>
                <a:cubicBezTo>
                  <a:pt x="1456055" y="1632585"/>
                  <a:pt x="1338580" y="1770380"/>
                  <a:pt x="1243965" y="1923415"/>
                </a:cubicBezTo>
                <a:cubicBezTo>
                  <a:pt x="1238885" y="1931670"/>
                  <a:pt x="1233805" y="1939290"/>
                  <a:pt x="1229360" y="1947545"/>
                </a:cubicBezTo>
                <a:lnTo>
                  <a:pt x="1233170" y="1947545"/>
                </a:lnTo>
                <a:cubicBezTo>
                  <a:pt x="1237615" y="1939925"/>
                  <a:pt x="1242060" y="1932940"/>
                  <a:pt x="1246505" y="1925320"/>
                </a:cubicBezTo>
                <a:cubicBezTo>
                  <a:pt x="1456690" y="1585595"/>
                  <a:pt x="1769745" y="1329055"/>
                  <a:pt x="2176145" y="1163955"/>
                </a:cubicBezTo>
                <a:close/>
                <a:moveTo>
                  <a:pt x="3158490" y="1948180"/>
                </a:moveTo>
                <a:lnTo>
                  <a:pt x="3159760" y="1948180"/>
                </a:lnTo>
                <a:cubicBezTo>
                  <a:pt x="3195955" y="1911350"/>
                  <a:pt x="3235325" y="1871980"/>
                  <a:pt x="3286125" y="1840865"/>
                </a:cubicBezTo>
                <a:cubicBezTo>
                  <a:pt x="3314065" y="1823720"/>
                  <a:pt x="3432175" y="1747520"/>
                  <a:pt x="3463290" y="1725295"/>
                </a:cubicBezTo>
                <a:lnTo>
                  <a:pt x="3463290" y="1722755"/>
                </a:lnTo>
                <a:cubicBezTo>
                  <a:pt x="3461385" y="1724025"/>
                  <a:pt x="3458845" y="1725295"/>
                  <a:pt x="3456305" y="1726565"/>
                </a:cubicBezTo>
                <a:cubicBezTo>
                  <a:pt x="3364230" y="1791335"/>
                  <a:pt x="3211195" y="1870075"/>
                  <a:pt x="3158490" y="1948180"/>
                </a:cubicBezTo>
                <a:close/>
                <a:moveTo>
                  <a:pt x="2705100" y="1868170"/>
                </a:moveTo>
                <a:cubicBezTo>
                  <a:pt x="2693670" y="1894205"/>
                  <a:pt x="2683510" y="1920875"/>
                  <a:pt x="2675255" y="1948180"/>
                </a:cubicBezTo>
                <a:lnTo>
                  <a:pt x="2678430" y="1948180"/>
                </a:lnTo>
                <a:cubicBezTo>
                  <a:pt x="2728595" y="1786255"/>
                  <a:pt x="2834640" y="1647825"/>
                  <a:pt x="2995295" y="1536700"/>
                </a:cubicBezTo>
                <a:cubicBezTo>
                  <a:pt x="3185795" y="1405255"/>
                  <a:pt x="3395345" y="1241425"/>
                  <a:pt x="3462655" y="1160145"/>
                </a:cubicBezTo>
                <a:lnTo>
                  <a:pt x="3462655" y="1157605"/>
                </a:lnTo>
                <a:cubicBezTo>
                  <a:pt x="3079115" y="1533525"/>
                  <a:pt x="2854960" y="1543050"/>
                  <a:pt x="2705100" y="1868170"/>
                </a:cubicBezTo>
                <a:close/>
                <a:moveTo>
                  <a:pt x="2924810" y="1699260"/>
                </a:moveTo>
                <a:cubicBezTo>
                  <a:pt x="2846705" y="1778000"/>
                  <a:pt x="2793365" y="1864995"/>
                  <a:pt x="2764790" y="1947545"/>
                </a:cubicBezTo>
                <a:lnTo>
                  <a:pt x="2768600" y="1947545"/>
                </a:lnTo>
                <a:cubicBezTo>
                  <a:pt x="2769870" y="1943100"/>
                  <a:pt x="2770505" y="1937385"/>
                  <a:pt x="2773045" y="1934210"/>
                </a:cubicBezTo>
                <a:cubicBezTo>
                  <a:pt x="2827020" y="1798955"/>
                  <a:pt x="2919095" y="1690370"/>
                  <a:pt x="3053715" y="1597025"/>
                </a:cubicBezTo>
                <a:cubicBezTo>
                  <a:pt x="3206115" y="1492885"/>
                  <a:pt x="3336925" y="1396365"/>
                  <a:pt x="3448050" y="1296035"/>
                </a:cubicBezTo>
                <a:cubicBezTo>
                  <a:pt x="3451860" y="1291590"/>
                  <a:pt x="3458210" y="1287145"/>
                  <a:pt x="3463290" y="1282700"/>
                </a:cubicBezTo>
                <a:lnTo>
                  <a:pt x="3463290" y="1278255"/>
                </a:lnTo>
                <a:cubicBezTo>
                  <a:pt x="3221990" y="1497330"/>
                  <a:pt x="3021330" y="1597660"/>
                  <a:pt x="2924810" y="1699260"/>
                </a:cubicBezTo>
                <a:close/>
                <a:moveTo>
                  <a:pt x="3051175" y="1948180"/>
                </a:moveTo>
                <a:lnTo>
                  <a:pt x="3051810" y="1948180"/>
                </a:lnTo>
                <a:cubicBezTo>
                  <a:pt x="3104515" y="1879600"/>
                  <a:pt x="3146425" y="1832610"/>
                  <a:pt x="3227070" y="1780540"/>
                </a:cubicBezTo>
                <a:cubicBezTo>
                  <a:pt x="3310890" y="1725930"/>
                  <a:pt x="3388360" y="1673860"/>
                  <a:pt x="3458210" y="1624330"/>
                </a:cubicBezTo>
                <a:cubicBezTo>
                  <a:pt x="3459480" y="1623060"/>
                  <a:pt x="3460750" y="1622425"/>
                  <a:pt x="3462020" y="1621155"/>
                </a:cubicBezTo>
                <a:lnTo>
                  <a:pt x="3462020" y="1616710"/>
                </a:lnTo>
                <a:cubicBezTo>
                  <a:pt x="3455670" y="1621155"/>
                  <a:pt x="3448050" y="1627505"/>
                  <a:pt x="3442335" y="1631315"/>
                </a:cubicBezTo>
                <a:cubicBezTo>
                  <a:pt x="3322320" y="1722755"/>
                  <a:pt x="3126105" y="1816100"/>
                  <a:pt x="3051175" y="1948180"/>
                </a:cubicBezTo>
                <a:close/>
                <a:moveTo>
                  <a:pt x="3079750" y="1784350"/>
                </a:moveTo>
                <a:cubicBezTo>
                  <a:pt x="3025140" y="1833880"/>
                  <a:pt x="2983865" y="1885315"/>
                  <a:pt x="2950845" y="1947545"/>
                </a:cubicBezTo>
                <a:lnTo>
                  <a:pt x="2954020" y="1947545"/>
                </a:lnTo>
                <a:cubicBezTo>
                  <a:pt x="3006725" y="1856105"/>
                  <a:pt x="3071495" y="1784350"/>
                  <a:pt x="3169920" y="1718945"/>
                </a:cubicBezTo>
                <a:cubicBezTo>
                  <a:pt x="3326765" y="1616710"/>
                  <a:pt x="3436620" y="1533525"/>
                  <a:pt x="3463290" y="1510665"/>
                </a:cubicBezTo>
                <a:lnTo>
                  <a:pt x="3463290" y="1508125"/>
                </a:lnTo>
                <a:cubicBezTo>
                  <a:pt x="3454400" y="1514475"/>
                  <a:pt x="3435350" y="1528445"/>
                  <a:pt x="3404870" y="1551305"/>
                </a:cubicBezTo>
                <a:cubicBezTo>
                  <a:pt x="3305175" y="1629410"/>
                  <a:pt x="3161030" y="1711960"/>
                  <a:pt x="3079750" y="1784350"/>
                </a:cubicBezTo>
                <a:close/>
                <a:moveTo>
                  <a:pt x="2930525" y="1818640"/>
                </a:moveTo>
                <a:cubicBezTo>
                  <a:pt x="2920365" y="1828800"/>
                  <a:pt x="2859405" y="1924050"/>
                  <a:pt x="2854325" y="1948180"/>
                </a:cubicBezTo>
                <a:lnTo>
                  <a:pt x="2860040" y="1948180"/>
                </a:lnTo>
                <a:cubicBezTo>
                  <a:pt x="2910840" y="1844040"/>
                  <a:pt x="2977515" y="1751330"/>
                  <a:pt x="3112135" y="1660525"/>
                </a:cubicBezTo>
                <a:cubicBezTo>
                  <a:pt x="3232785" y="1579245"/>
                  <a:pt x="3422650" y="1443355"/>
                  <a:pt x="3463290" y="1401445"/>
                </a:cubicBezTo>
                <a:lnTo>
                  <a:pt x="3463290" y="1392555"/>
                </a:lnTo>
                <a:cubicBezTo>
                  <a:pt x="3449955" y="1403350"/>
                  <a:pt x="3435985" y="1415415"/>
                  <a:pt x="3422650" y="1426210"/>
                </a:cubicBezTo>
                <a:cubicBezTo>
                  <a:pt x="3207385" y="1602740"/>
                  <a:pt x="3030220" y="1681480"/>
                  <a:pt x="2930525" y="1818640"/>
                </a:cubicBezTo>
                <a:close/>
              </a:path>
            </a:pathLst>
          </a:custGeom>
          <a:gradFill>
            <a:gsLst>
              <a:gs pos="0">
                <a:srgbClr val="08303F">
                  <a:alpha val="12156"/>
                </a:srgbClr>
              </a:gs>
              <a:gs pos="100000">
                <a:srgbClr val="000000">
                  <a:alpha val="30588"/>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5" name="Google Shape;55;p9"/>
          <p:cNvSpPr txBox="1"/>
          <p:nvPr>
            <p:ph type="title"/>
          </p:nvPr>
        </p:nvSpPr>
        <p:spPr>
          <a:xfrm>
            <a:off x="975250" y="1065267"/>
            <a:ext cx="7193400" cy="393600"/>
          </a:xfrm>
          <a:prstGeom prst="rect">
            <a:avLst/>
          </a:prstGeom>
          <a:noFill/>
          <a:ln>
            <a:noFill/>
          </a:ln>
          <a:effectLst>
            <a:outerShdw rotWithShape="0" algn="bl" dir="5400000" dist="19050">
              <a:schemeClr val="accent1">
                <a:alpha val="14900"/>
              </a:schemeClr>
            </a:outerShdw>
          </a:effectLst>
        </p:spPr>
        <p:txBody>
          <a:bodyPr anchorCtr="0" anchor="ctr" bIns="0" lIns="0" spcFirstLastPara="1" rIns="0" wrap="square" tIns="0">
            <a:noAutofit/>
          </a:bodyPr>
          <a:lstStyle>
            <a:lvl1pPr lvl="0" rtl="0" algn="l">
              <a:lnSpc>
                <a:spcPct val="90000"/>
              </a:lnSpc>
              <a:spcBef>
                <a:spcPts val="0"/>
              </a:spcBef>
              <a:spcAft>
                <a:spcPts val="0"/>
              </a:spcAft>
              <a:buSzPts val="3000"/>
              <a:buNone/>
              <a:defRPr/>
            </a:lvl1pPr>
            <a:lvl2pPr lvl="1" rtl="0" algn="l">
              <a:lnSpc>
                <a:spcPct val="90000"/>
              </a:lnSpc>
              <a:spcBef>
                <a:spcPts val="0"/>
              </a:spcBef>
              <a:spcAft>
                <a:spcPts val="0"/>
              </a:spcAft>
              <a:buSzPts val="3000"/>
              <a:buNone/>
              <a:defRPr/>
            </a:lvl2pPr>
            <a:lvl3pPr lvl="2" rtl="0" algn="l">
              <a:lnSpc>
                <a:spcPct val="90000"/>
              </a:lnSpc>
              <a:spcBef>
                <a:spcPts val="0"/>
              </a:spcBef>
              <a:spcAft>
                <a:spcPts val="0"/>
              </a:spcAft>
              <a:buSzPts val="3000"/>
              <a:buNone/>
              <a:defRPr/>
            </a:lvl3pPr>
            <a:lvl4pPr lvl="3" rtl="0" algn="l">
              <a:lnSpc>
                <a:spcPct val="90000"/>
              </a:lnSpc>
              <a:spcBef>
                <a:spcPts val="0"/>
              </a:spcBef>
              <a:spcAft>
                <a:spcPts val="0"/>
              </a:spcAft>
              <a:buSzPts val="3000"/>
              <a:buNone/>
              <a:defRPr/>
            </a:lvl4pPr>
            <a:lvl5pPr lvl="4" rtl="0" algn="l">
              <a:lnSpc>
                <a:spcPct val="90000"/>
              </a:lnSpc>
              <a:spcBef>
                <a:spcPts val="0"/>
              </a:spcBef>
              <a:spcAft>
                <a:spcPts val="0"/>
              </a:spcAft>
              <a:buSzPts val="3000"/>
              <a:buNone/>
              <a:defRPr/>
            </a:lvl5pPr>
            <a:lvl6pPr lvl="5" rtl="0" algn="l">
              <a:lnSpc>
                <a:spcPct val="90000"/>
              </a:lnSpc>
              <a:spcBef>
                <a:spcPts val="0"/>
              </a:spcBef>
              <a:spcAft>
                <a:spcPts val="0"/>
              </a:spcAft>
              <a:buSzPts val="3000"/>
              <a:buNone/>
              <a:defRPr/>
            </a:lvl6pPr>
            <a:lvl7pPr lvl="6" rtl="0" algn="l">
              <a:lnSpc>
                <a:spcPct val="90000"/>
              </a:lnSpc>
              <a:spcBef>
                <a:spcPts val="0"/>
              </a:spcBef>
              <a:spcAft>
                <a:spcPts val="0"/>
              </a:spcAft>
              <a:buSzPts val="3000"/>
              <a:buNone/>
              <a:defRPr/>
            </a:lvl7pPr>
            <a:lvl8pPr lvl="7" rtl="0" algn="l">
              <a:lnSpc>
                <a:spcPct val="90000"/>
              </a:lnSpc>
              <a:spcBef>
                <a:spcPts val="0"/>
              </a:spcBef>
              <a:spcAft>
                <a:spcPts val="0"/>
              </a:spcAft>
              <a:buSzPts val="3000"/>
              <a:buNone/>
              <a:defRPr/>
            </a:lvl8pPr>
            <a:lvl9pPr lvl="8" rtl="0" algn="l">
              <a:lnSpc>
                <a:spcPct val="90000"/>
              </a:lnSpc>
              <a:spcBef>
                <a:spcPts val="0"/>
              </a:spcBef>
              <a:spcAft>
                <a:spcPts val="0"/>
              </a:spcAft>
              <a:buSzPts val="3000"/>
              <a:buNone/>
              <a:defRPr/>
            </a:lvl9pPr>
          </a:lstStyle>
          <a:p/>
        </p:txBody>
      </p:sp>
      <p:sp>
        <p:nvSpPr>
          <p:cNvPr id="56" name="Google Shape;56;p9"/>
          <p:cNvSpPr txBox="1"/>
          <p:nvPr>
            <p:ph idx="1" type="body"/>
          </p:nvPr>
        </p:nvSpPr>
        <p:spPr>
          <a:xfrm>
            <a:off x="975250" y="1575125"/>
            <a:ext cx="2202900" cy="27027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600"/>
              </a:spcBef>
              <a:spcAft>
                <a:spcPts val="0"/>
              </a:spcAft>
              <a:buSzPts val="1800"/>
              <a:buChar char="▫"/>
              <a:defRPr sz="1800"/>
            </a:lvl1pPr>
            <a:lvl2pPr indent="-342900" lvl="1" marL="914400" rtl="0" algn="l">
              <a:lnSpc>
                <a:spcPct val="100000"/>
              </a:lnSpc>
              <a:spcBef>
                <a:spcPts val="0"/>
              </a:spcBef>
              <a:spcAft>
                <a:spcPts val="0"/>
              </a:spcAft>
              <a:buSzPts val="1800"/>
              <a:buChar char="▫"/>
              <a:defRPr sz="1800"/>
            </a:lvl2pPr>
            <a:lvl3pPr indent="-342900" lvl="2" marL="1371600" rtl="0" algn="l">
              <a:lnSpc>
                <a:spcPct val="100000"/>
              </a:lnSpc>
              <a:spcBef>
                <a:spcPts val="0"/>
              </a:spcBef>
              <a:spcAft>
                <a:spcPts val="0"/>
              </a:spcAft>
              <a:buSzPts val="1800"/>
              <a:buChar char="▫"/>
              <a:defRPr sz="1800"/>
            </a:lvl3pPr>
            <a:lvl4pPr indent="-342900" lvl="3" marL="1828800" rtl="0" algn="l">
              <a:lnSpc>
                <a:spcPct val="100000"/>
              </a:lnSpc>
              <a:spcBef>
                <a:spcPts val="0"/>
              </a:spcBef>
              <a:spcAft>
                <a:spcPts val="0"/>
              </a:spcAft>
              <a:buSzPts val="1800"/>
              <a:buChar char="▫"/>
              <a:defRPr sz="1800"/>
            </a:lvl4pPr>
            <a:lvl5pPr indent="-342900" lvl="4" marL="2286000" rtl="0" algn="l">
              <a:lnSpc>
                <a:spcPct val="100000"/>
              </a:lnSpc>
              <a:spcBef>
                <a:spcPts val="0"/>
              </a:spcBef>
              <a:spcAft>
                <a:spcPts val="0"/>
              </a:spcAft>
              <a:buSzPts val="1800"/>
              <a:buChar char="▫"/>
              <a:defRPr sz="1800"/>
            </a:lvl5pPr>
            <a:lvl6pPr indent="-342900" lvl="5" marL="2743200" rtl="0" algn="l">
              <a:lnSpc>
                <a:spcPct val="100000"/>
              </a:lnSpc>
              <a:spcBef>
                <a:spcPts val="0"/>
              </a:spcBef>
              <a:spcAft>
                <a:spcPts val="0"/>
              </a:spcAft>
              <a:buSzPts val="1800"/>
              <a:buChar char="▫"/>
              <a:defRPr sz="1800"/>
            </a:lvl6pPr>
            <a:lvl7pPr indent="-342900" lvl="6" marL="3200400" rtl="0" algn="l">
              <a:lnSpc>
                <a:spcPct val="100000"/>
              </a:lnSpc>
              <a:spcBef>
                <a:spcPts val="0"/>
              </a:spcBef>
              <a:spcAft>
                <a:spcPts val="0"/>
              </a:spcAft>
              <a:buSzPts val="1800"/>
              <a:buChar char="▫"/>
              <a:defRPr sz="1800"/>
            </a:lvl7pPr>
            <a:lvl8pPr indent="-342900" lvl="7" marL="3657600" rtl="0" algn="l">
              <a:lnSpc>
                <a:spcPct val="100000"/>
              </a:lnSpc>
              <a:spcBef>
                <a:spcPts val="0"/>
              </a:spcBef>
              <a:spcAft>
                <a:spcPts val="0"/>
              </a:spcAft>
              <a:buSzPts val="1800"/>
              <a:buChar char="▫"/>
              <a:defRPr sz="1800"/>
            </a:lvl8pPr>
            <a:lvl9pPr indent="-342900" lvl="8" marL="4114800" rtl="0" algn="l">
              <a:lnSpc>
                <a:spcPct val="100000"/>
              </a:lnSpc>
              <a:spcBef>
                <a:spcPts val="0"/>
              </a:spcBef>
              <a:spcAft>
                <a:spcPts val="0"/>
              </a:spcAft>
              <a:buSzPts val="1800"/>
              <a:buChar char="▫"/>
              <a:defRPr sz="1800"/>
            </a:lvl9pPr>
          </a:lstStyle>
          <a:p/>
        </p:txBody>
      </p:sp>
      <p:sp>
        <p:nvSpPr>
          <p:cNvPr id="57" name="Google Shape;57;p9"/>
          <p:cNvSpPr txBox="1"/>
          <p:nvPr>
            <p:ph idx="2" type="body"/>
          </p:nvPr>
        </p:nvSpPr>
        <p:spPr>
          <a:xfrm>
            <a:off x="3470356" y="1575125"/>
            <a:ext cx="2202900" cy="27027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600"/>
              </a:spcBef>
              <a:spcAft>
                <a:spcPts val="0"/>
              </a:spcAft>
              <a:buSzPts val="1800"/>
              <a:buChar char="▫"/>
              <a:defRPr sz="1800"/>
            </a:lvl1pPr>
            <a:lvl2pPr indent="-342900" lvl="1" marL="914400" rtl="0" algn="l">
              <a:lnSpc>
                <a:spcPct val="100000"/>
              </a:lnSpc>
              <a:spcBef>
                <a:spcPts val="0"/>
              </a:spcBef>
              <a:spcAft>
                <a:spcPts val="0"/>
              </a:spcAft>
              <a:buSzPts val="1800"/>
              <a:buChar char="▫"/>
              <a:defRPr sz="1800"/>
            </a:lvl2pPr>
            <a:lvl3pPr indent="-342900" lvl="2" marL="1371600" rtl="0" algn="l">
              <a:lnSpc>
                <a:spcPct val="100000"/>
              </a:lnSpc>
              <a:spcBef>
                <a:spcPts val="0"/>
              </a:spcBef>
              <a:spcAft>
                <a:spcPts val="0"/>
              </a:spcAft>
              <a:buSzPts val="1800"/>
              <a:buChar char="▫"/>
              <a:defRPr sz="1800"/>
            </a:lvl3pPr>
            <a:lvl4pPr indent="-342900" lvl="3" marL="1828800" rtl="0" algn="l">
              <a:lnSpc>
                <a:spcPct val="100000"/>
              </a:lnSpc>
              <a:spcBef>
                <a:spcPts val="0"/>
              </a:spcBef>
              <a:spcAft>
                <a:spcPts val="0"/>
              </a:spcAft>
              <a:buSzPts val="1800"/>
              <a:buChar char="▫"/>
              <a:defRPr sz="1800"/>
            </a:lvl4pPr>
            <a:lvl5pPr indent="-342900" lvl="4" marL="2286000" rtl="0" algn="l">
              <a:lnSpc>
                <a:spcPct val="100000"/>
              </a:lnSpc>
              <a:spcBef>
                <a:spcPts val="0"/>
              </a:spcBef>
              <a:spcAft>
                <a:spcPts val="0"/>
              </a:spcAft>
              <a:buSzPts val="1800"/>
              <a:buChar char="▫"/>
              <a:defRPr sz="1800"/>
            </a:lvl5pPr>
            <a:lvl6pPr indent="-342900" lvl="5" marL="2743200" rtl="0" algn="l">
              <a:lnSpc>
                <a:spcPct val="100000"/>
              </a:lnSpc>
              <a:spcBef>
                <a:spcPts val="0"/>
              </a:spcBef>
              <a:spcAft>
                <a:spcPts val="0"/>
              </a:spcAft>
              <a:buSzPts val="1800"/>
              <a:buChar char="▫"/>
              <a:defRPr sz="1800"/>
            </a:lvl6pPr>
            <a:lvl7pPr indent="-342900" lvl="6" marL="3200400" rtl="0" algn="l">
              <a:lnSpc>
                <a:spcPct val="100000"/>
              </a:lnSpc>
              <a:spcBef>
                <a:spcPts val="0"/>
              </a:spcBef>
              <a:spcAft>
                <a:spcPts val="0"/>
              </a:spcAft>
              <a:buSzPts val="1800"/>
              <a:buChar char="▫"/>
              <a:defRPr sz="1800"/>
            </a:lvl7pPr>
            <a:lvl8pPr indent="-342900" lvl="7" marL="3657600" rtl="0" algn="l">
              <a:lnSpc>
                <a:spcPct val="100000"/>
              </a:lnSpc>
              <a:spcBef>
                <a:spcPts val="0"/>
              </a:spcBef>
              <a:spcAft>
                <a:spcPts val="0"/>
              </a:spcAft>
              <a:buSzPts val="1800"/>
              <a:buChar char="▫"/>
              <a:defRPr sz="1800"/>
            </a:lvl8pPr>
            <a:lvl9pPr indent="-342900" lvl="8" marL="4114800" rtl="0" algn="l">
              <a:lnSpc>
                <a:spcPct val="100000"/>
              </a:lnSpc>
              <a:spcBef>
                <a:spcPts val="0"/>
              </a:spcBef>
              <a:spcAft>
                <a:spcPts val="0"/>
              </a:spcAft>
              <a:buSzPts val="1800"/>
              <a:buChar char="▫"/>
              <a:defRPr sz="1800"/>
            </a:lvl9pPr>
          </a:lstStyle>
          <a:p/>
        </p:txBody>
      </p:sp>
      <p:sp>
        <p:nvSpPr>
          <p:cNvPr id="58" name="Google Shape;58;p9"/>
          <p:cNvSpPr txBox="1"/>
          <p:nvPr>
            <p:ph idx="3" type="body"/>
          </p:nvPr>
        </p:nvSpPr>
        <p:spPr>
          <a:xfrm>
            <a:off x="5975475" y="1575125"/>
            <a:ext cx="2202900" cy="27027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600"/>
              </a:spcBef>
              <a:spcAft>
                <a:spcPts val="0"/>
              </a:spcAft>
              <a:buSzPts val="1800"/>
              <a:buChar char="▫"/>
              <a:defRPr sz="1800"/>
            </a:lvl1pPr>
            <a:lvl2pPr indent="-342900" lvl="1" marL="914400" rtl="0" algn="l">
              <a:lnSpc>
                <a:spcPct val="100000"/>
              </a:lnSpc>
              <a:spcBef>
                <a:spcPts val="0"/>
              </a:spcBef>
              <a:spcAft>
                <a:spcPts val="0"/>
              </a:spcAft>
              <a:buSzPts val="1800"/>
              <a:buChar char="▫"/>
              <a:defRPr sz="1800"/>
            </a:lvl2pPr>
            <a:lvl3pPr indent="-342900" lvl="2" marL="1371600" rtl="0" algn="l">
              <a:lnSpc>
                <a:spcPct val="100000"/>
              </a:lnSpc>
              <a:spcBef>
                <a:spcPts val="0"/>
              </a:spcBef>
              <a:spcAft>
                <a:spcPts val="0"/>
              </a:spcAft>
              <a:buSzPts val="1800"/>
              <a:buChar char="▫"/>
              <a:defRPr sz="1800"/>
            </a:lvl3pPr>
            <a:lvl4pPr indent="-342900" lvl="3" marL="1828800" rtl="0" algn="l">
              <a:lnSpc>
                <a:spcPct val="100000"/>
              </a:lnSpc>
              <a:spcBef>
                <a:spcPts val="0"/>
              </a:spcBef>
              <a:spcAft>
                <a:spcPts val="0"/>
              </a:spcAft>
              <a:buSzPts val="1800"/>
              <a:buChar char="▫"/>
              <a:defRPr sz="1800"/>
            </a:lvl4pPr>
            <a:lvl5pPr indent="-342900" lvl="4" marL="2286000" rtl="0" algn="l">
              <a:lnSpc>
                <a:spcPct val="100000"/>
              </a:lnSpc>
              <a:spcBef>
                <a:spcPts val="0"/>
              </a:spcBef>
              <a:spcAft>
                <a:spcPts val="0"/>
              </a:spcAft>
              <a:buSzPts val="1800"/>
              <a:buChar char="▫"/>
              <a:defRPr sz="1800"/>
            </a:lvl5pPr>
            <a:lvl6pPr indent="-342900" lvl="5" marL="2743200" rtl="0" algn="l">
              <a:lnSpc>
                <a:spcPct val="100000"/>
              </a:lnSpc>
              <a:spcBef>
                <a:spcPts val="0"/>
              </a:spcBef>
              <a:spcAft>
                <a:spcPts val="0"/>
              </a:spcAft>
              <a:buSzPts val="1800"/>
              <a:buChar char="▫"/>
              <a:defRPr sz="1800"/>
            </a:lvl6pPr>
            <a:lvl7pPr indent="-342900" lvl="6" marL="3200400" rtl="0" algn="l">
              <a:lnSpc>
                <a:spcPct val="100000"/>
              </a:lnSpc>
              <a:spcBef>
                <a:spcPts val="0"/>
              </a:spcBef>
              <a:spcAft>
                <a:spcPts val="0"/>
              </a:spcAft>
              <a:buSzPts val="1800"/>
              <a:buChar char="▫"/>
              <a:defRPr sz="1800"/>
            </a:lvl7pPr>
            <a:lvl8pPr indent="-342900" lvl="7" marL="3657600" rtl="0" algn="l">
              <a:lnSpc>
                <a:spcPct val="100000"/>
              </a:lnSpc>
              <a:spcBef>
                <a:spcPts val="0"/>
              </a:spcBef>
              <a:spcAft>
                <a:spcPts val="0"/>
              </a:spcAft>
              <a:buSzPts val="1800"/>
              <a:buChar char="▫"/>
              <a:defRPr sz="1800"/>
            </a:lvl8pPr>
            <a:lvl9pPr indent="-342900" lvl="8" marL="4114800" rtl="0" algn="l">
              <a:lnSpc>
                <a:spcPct val="100000"/>
              </a:lnSpc>
              <a:spcBef>
                <a:spcPts val="0"/>
              </a:spcBef>
              <a:spcAft>
                <a:spcPts val="0"/>
              </a:spcAft>
              <a:buSzPts val="1800"/>
              <a:buChar char="▫"/>
              <a:defRPr sz="1800"/>
            </a:lvl9pPr>
          </a:lstStyle>
          <a:p/>
        </p:txBody>
      </p:sp>
      <p:sp>
        <p:nvSpPr>
          <p:cNvPr id="59" name="Google Shape;59;p9"/>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
        <p:nvSpPr>
          <p:cNvPr id="60" name="Google Shape;60;p9"/>
          <p:cNvSpPr/>
          <p:nvPr/>
        </p:nvSpPr>
        <p:spPr>
          <a:xfrm>
            <a:off x="-1631526" y="3519949"/>
            <a:ext cx="4361569" cy="4289199"/>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08303F">
                  <a:alpha val="14901"/>
                </a:srgbClr>
              </a:gs>
              <a:gs pos="100000">
                <a:srgbClr val="17727E">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 name="Google Shape;61;p9"/>
          <p:cNvSpPr/>
          <p:nvPr/>
        </p:nvSpPr>
        <p:spPr>
          <a:xfrm>
            <a:off x="6724812" y="-1869092"/>
            <a:ext cx="3947121" cy="3881628"/>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198D8C">
                  <a:alpha val="14901"/>
                </a:srgbClr>
              </a:gs>
              <a:gs pos="100000">
                <a:srgbClr val="08303F">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cxnSp>
        <p:nvCxnSpPr>
          <p:cNvPr id="62" name="Google Shape;62;p9"/>
          <p:cNvCxnSpPr/>
          <p:nvPr/>
        </p:nvCxnSpPr>
        <p:spPr>
          <a:xfrm>
            <a:off x="-6" y="1260950"/>
            <a:ext cx="840900" cy="0"/>
          </a:xfrm>
          <a:prstGeom prst="straightConnector1">
            <a:avLst/>
          </a:prstGeom>
          <a:noFill/>
          <a:ln cap="flat" cmpd="sng" w="9525">
            <a:solidFill>
              <a:schemeClr val="lt2"/>
            </a:solidFill>
            <a:prstDash val="solid"/>
            <a:round/>
            <a:headEnd len="sm" w="sm" type="none"/>
            <a:tailEnd len="med" w="med" type="diamon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10"/>
          <p:cNvSpPr/>
          <p:nvPr/>
        </p:nvSpPr>
        <p:spPr>
          <a:xfrm>
            <a:off x="0" y="4"/>
            <a:ext cx="9144762" cy="5143195"/>
          </a:xfrm>
          <a:custGeom>
            <a:rect b="b" l="l" r="r" t="t"/>
            <a:pathLst>
              <a:path extrusionOk="0" h="1948180" w="3463925">
                <a:moveTo>
                  <a:pt x="1400810" y="701040"/>
                </a:moveTo>
                <a:cubicBezTo>
                  <a:pt x="1554480" y="628015"/>
                  <a:pt x="1735455" y="576580"/>
                  <a:pt x="1906905" y="509905"/>
                </a:cubicBezTo>
                <a:cubicBezTo>
                  <a:pt x="2207260" y="390525"/>
                  <a:pt x="2476500" y="236220"/>
                  <a:pt x="2668270" y="7620"/>
                </a:cubicBezTo>
                <a:cubicBezTo>
                  <a:pt x="2670810" y="5080"/>
                  <a:pt x="2672715" y="2540"/>
                  <a:pt x="2674620" y="0"/>
                </a:cubicBezTo>
                <a:lnTo>
                  <a:pt x="2669540" y="0"/>
                </a:lnTo>
                <a:cubicBezTo>
                  <a:pt x="2609215" y="73660"/>
                  <a:pt x="2535555" y="144145"/>
                  <a:pt x="2451100" y="208915"/>
                </a:cubicBezTo>
                <a:cubicBezTo>
                  <a:pt x="2219960" y="386715"/>
                  <a:pt x="1948815" y="499110"/>
                  <a:pt x="1618615" y="607695"/>
                </a:cubicBezTo>
                <a:cubicBezTo>
                  <a:pt x="981710" y="837565"/>
                  <a:pt x="421005" y="1278890"/>
                  <a:pt x="268605" y="1948180"/>
                </a:cubicBezTo>
                <a:lnTo>
                  <a:pt x="272415" y="1948180"/>
                </a:lnTo>
                <a:cubicBezTo>
                  <a:pt x="280670" y="1909445"/>
                  <a:pt x="292735" y="1861820"/>
                  <a:pt x="310515" y="1808480"/>
                </a:cubicBezTo>
                <a:cubicBezTo>
                  <a:pt x="487045" y="1278255"/>
                  <a:pt x="922020" y="916305"/>
                  <a:pt x="1400810" y="701040"/>
                </a:cubicBezTo>
                <a:close/>
                <a:moveTo>
                  <a:pt x="1494790" y="636905"/>
                </a:moveTo>
                <a:cubicBezTo>
                  <a:pt x="1871980" y="502285"/>
                  <a:pt x="2175510" y="288290"/>
                  <a:pt x="2399030" y="0"/>
                </a:cubicBezTo>
                <a:lnTo>
                  <a:pt x="2394585" y="0"/>
                </a:lnTo>
                <a:cubicBezTo>
                  <a:pt x="2171700" y="286385"/>
                  <a:pt x="1869440" y="499110"/>
                  <a:pt x="1493520" y="633095"/>
                </a:cubicBezTo>
                <a:cubicBezTo>
                  <a:pt x="1238250" y="723265"/>
                  <a:pt x="1012825" y="842010"/>
                  <a:pt x="822325" y="985520"/>
                </a:cubicBezTo>
                <a:cubicBezTo>
                  <a:pt x="664845" y="1104900"/>
                  <a:pt x="530225" y="1242695"/>
                  <a:pt x="421005" y="1395730"/>
                </a:cubicBezTo>
                <a:cubicBezTo>
                  <a:pt x="338455" y="1512570"/>
                  <a:pt x="269875" y="1638300"/>
                  <a:pt x="218440" y="1769745"/>
                </a:cubicBezTo>
                <a:cubicBezTo>
                  <a:pt x="191135" y="1839595"/>
                  <a:pt x="172720" y="1899920"/>
                  <a:pt x="159385" y="1947545"/>
                </a:cubicBezTo>
                <a:lnTo>
                  <a:pt x="163195" y="1947545"/>
                </a:lnTo>
                <a:cubicBezTo>
                  <a:pt x="196215" y="1826895"/>
                  <a:pt x="266700" y="1619250"/>
                  <a:pt x="424180" y="1397635"/>
                </a:cubicBezTo>
                <a:cubicBezTo>
                  <a:pt x="666115" y="1057910"/>
                  <a:pt x="1026160" y="802005"/>
                  <a:pt x="1494790" y="636905"/>
                </a:cubicBezTo>
                <a:close/>
                <a:moveTo>
                  <a:pt x="1416050" y="729615"/>
                </a:moveTo>
                <a:cubicBezTo>
                  <a:pt x="1593215" y="650875"/>
                  <a:pt x="1811655" y="605155"/>
                  <a:pt x="2009775" y="538480"/>
                </a:cubicBezTo>
                <a:cubicBezTo>
                  <a:pt x="2341245" y="423545"/>
                  <a:pt x="2634615" y="259080"/>
                  <a:pt x="2834005" y="635"/>
                </a:cubicBezTo>
                <a:cubicBezTo>
                  <a:pt x="2834005" y="635"/>
                  <a:pt x="2834640" y="0"/>
                  <a:pt x="2834640" y="0"/>
                </a:cubicBezTo>
                <a:lnTo>
                  <a:pt x="2825115" y="0"/>
                </a:lnTo>
                <a:cubicBezTo>
                  <a:pt x="2410460" y="525780"/>
                  <a:pt x="1717675" y="580390"/>
                  <a:pt x="1426210" y="717550"/>
                </a:cubicBezTo>
                <a:cubicBezTo>
                  <a:pt x="884555" y="936625"/>
                  <a:pt x="456565" y="1348740"/>
                  <a:pt x="371475" y="1932940"/>
                </a:cubicBezTo>
                <a:cubicBezTo>
                  <a:pt x="370205" y="1938655"/>
                  <a:pt x="369570" y="1943735"/>
                  <a:pt x="369570" y="1947545"/>
                </a:cubicBezTo>
                <a:lnTo>
                  <a:pt x="377190" y="1947545"/>
                </a:lnTo>
                <a:cubicBezTo>
                  <a:pt x="380365" y="1931670"/>
                  <a:pt x="380365" y="1910080"/>
                  <a:pt x="385445" y="1891030"/>
                </a:cubicBezTo>
                <a:cubicBezTo>
                  <a:pt x="487680" y="1321435"/>
                  <a:pt x="912495" y="936625"/>
                  <a:pt x="1416050" y="729615"/>
                </a:cubicBezTo>
                <a:close/>
                <a:moveTo>
                  <a:pt x="1200785" y="669925"/>
                </a:moveTo>
                <a:cubicBezTo>
                  <a:pt x="1520190" y="516890"/>
                  <a:pt x="1812290" y="278130"/>
                  <a:pt x="2011680" y="635"/>
                </a:cubicBezTo>
                <a:lnTo>
                  <a:pt x="2011045" y="635"/>
                </a:lnTo>
                <a:cubicBezTo>
                  <a:pt x="1823720" y="238760"/>
                  <a:pt x="1636395" y="414020"/>
                  <a:pt x="1387475" y="565150"/>
                </a:cubicBezTo>
                <a:cubicBezTo>
                  <a:pt x="1294765" y="623570"/>
                  <a:pt x="1196975" y="664210"/>
                  <a:pt x="1043940" y="747395"/>
                </a:cubicBezTo>
                <a:cubicBezTo>
                  <a:pt x="408940" y="1102995"/>
                  <a:pt x="117475" y="1584960"/>
                  <a:pt x="635" y="1842135"/>
                </a:cubicBezTo>
                <a:lnTo>
                  <a:pt x="635" y="1845945"/>
                </a:lnTo>
                <a:cubicBezTo>
                  <a:pt x="143510" y="1553210"/>
                  <a:pt x="460375" y="1025525"/>
                  <a:pt x="1200785" y="669925"/>
                </a:cubicBezTo>
                <a:close/>
                <a:moveTo>
                  <a:pt x="1085215" y="777240"/>
                </a:moveTo>
                <a:cubicBezTo>
                  <a:pt x="1220470" y="701040"/>
                  <a:pt x="1378585" y="645795"/>
                  <a:pt x="1512570" y="577215"/>
                </a:cubicBezTo>
                <a:cubicBezTo>
                  <a:pt x="1786890" y="436245"/>
                  <a:pt x="2027555" y="239395"/>
                  <a:pt x="2205990" y="0"/>
                </a:cubicBezTo>
                <a:lnTo>
                  <a:pt x="2205355" y="0"/>
                </a:lnTo>
                <a:cubicBezTo>
                  <a:pt x="1725295" y="589280"/>
                  <a:pt x="1349375" y="606425"/>
                  <a:pt x="1010920" y="814705"/>
                </a:cubicBezTo>
                <a:cubicBezTo>
                  <a:pt x="555625" y="1078865"/>
                  <a:pt x="233680" y="1461135"/>
                  <a:pt x="65405" y="1915795"/>
                </a:cubicBezTo>
                <a:cubicBezTo>
                  <a:pt x="61595" y="1927860"/>
                  <a:pt x="56515" y="1939290"/>
                  <a:pt x="53340" y="1947545"/>
                </a:cubicBezTo>
                <a:lnTo>
                  <a:pt x="57785" y="1947545"/>
                </a:lnTo>
                <a:cubicBezTo>
                  <a:pt x="236855" y="1443990"/>
                  <a:pt x="591185" y="1043940"/>
                  <a:pt x="1085215" y="777240"/>
                </a:cubicBezTo>
                <a:close/>
                <a:moveTo>
                  <a:pt x="1537335" y="734060"/>
                </a:moveTo>
                <a:cubicBezTo>
                  <a:pt x="1670050" y="677545"/>
                  <a:pt x="1836420" y="636905"/>
                  <a:pt x="2004695" y="582295"/>
                </a:cubicBezTo>
                <a:cubicBezTo>
                  <a:pt x="2353310" y="463550"/>
                  <a:pt x="2665095" y="290195"/>
                  <a:pt x="2869565" y="13335"/>
                </a:cubicBezTo>
                <a:cubicBezTo>
                  <a:pt x="2872740" y="8890"/>
                  <a:pt x="2876550" y="3810"/>
                  <a:pt x="2879725" y="0"/>
                </a:cubicBezTo>
                <a:lnTo>
                  <a:pt x="2874645" y="0"/>
                </a:lnTo>
                <a:cubicBezTo>
                  <a:pt x="2872105" y="4445"/>
                  <a:pt x="2870200" y="8890"/>
                  <a:pt x="2866390" y="12065"/>
                </a:cubicBezTo>
                <a:cubicBezTo>
                  <a:pt x="2736215" y="193675"/>
                  <a:pt x="2529205" y="343535"/>
                  <a:pt x="2345055" y="436245"/>
                </a:cubicBezTo>
                <a:cubicBezTo>
                  <a:pt x="2165985" y="532130"/>
                  <a:pt x="1938655" y="601980"/>
                  <a:pt x="1710690" y="667385"/>
                </a:cubicBezTo>
                <a:cubicBezTo>
                  <a:pt x="1554480" y="717550"/>
                  <a:pt x="1412875" y="778510"/>
                  <a:pt x="1284605" y="849630"/>
                </a:cubicBezTo>
                <a:cubicBezTo>
                  <a:pt x="862330" y="1081405"/>
                  <a:pt x="559435" y="1460500"/>
                  <a:pt x="504825" y="1937385"/>
                </a:cubicBezTo>
                <a:cubicBezTo>
                  <a:pt x="504190" y="1941195"/>
                  <a:pt x="504190" y="1944370"/>
                  <a:pt x="503555" y="1947545"/>
                </a:cubicBezTo>
                <a:lnTo>
                  <a:pt x="507365" y="1947545"/>
                </a:lnTo>
                <a:cubicBezTo>
                  <a:pt x="508635" y="1932305"/>
                  <a:pt x="510540" y="1916430"/>
                  <a:pt x="513080" y="1898015"/>
                </a:cubicBezTo>
                <a:cubicBezTo>
                  <a:pt x="597535" y="1336675"/>
                  <a:pt x="1005840" y="945515"/>
                  <a:pt x="1537335" y="734060"/>
                </a:cubicBezTo>
                <a:close/>
                <a:moveTo>
                  <a:pt x="2145030" y="621030"/>
                </a:moveTo>
                <a:cubicBezTo>
                  <a:pt x="2531745" y="469265"/>
                  <a:pt x="2811145" y="259080"/>
                  <a:pt x="2966085" y="0"/>
                </a:cubicBezTo>
                <a:lnTo>
                  <a:pt x="2962910" y="0"/>
                </a:lnTo>
                <a:cubicBezTo>
                  <a:pt x="2948940" y="22225"/>
                  <a:pt x="2938145" y="38735"/>
                  <a:pt x="2925445" y="57150"/>
                </a:cubicBezTo>
                <a:cubicBezTo>
                  <a:pt x="2746375" y="311150"/>
                  <a:pt x="2455545" y="508635"/>
                  <a:pt x="2054225" y="650875"/>
                </a:cubicBezTo>
                <a:cubicBezTo>
                  <a:pt x="1846580" y="718185"/>
                  <a:pt x="1671320" y="774065"/>
                  <a:pt x="1514475" y="860425"/>
                </a:cubicBezTo>
                <a:cubicBezTo>
                  <a:pt x="1129030" y="1062990"/>
                  <a:pt x="827405" y="1400175"/>
                  <a:pt x="770255" y="1866900"/>
                </a:cubicBezTo>
                <a:cubicBezTo>
                  <a:pt x="768985" y="1880235"/>
                  <a:pt x="763270" y="1925955"/>
                  <a:pt x="763270" y="1947545"/>
                </a:cubicBezTo>
                <a:lnTo>
                  <a:pt x="767080" y="1947545"/>
                </a:lnTo>
                <a:cubicBezTo>
                  <a:pt x="776605" y="1826895"/>
                  <a:pt x="790575" y="1705610"/>
                  <a:pt x="864235" y="1530985"/>
                </a:cubicBezTo>
                <a:cubicBezTo>
                  <a:pt x="1170940" y="831215"/>
                  <a:pt x="1978025" y="701040"/>
                  <a:pt x="2145030" y="621030"/>
                </a:cubicBezTo>
                <a:close/>
                <a:moveTo>
                  <a:pt x="1287145" y="1104900"/>
                </a:moveTo>
                <a:cubicBezTo>
                  <a:pt x="1632585" y="795655"/>
                  <a:pt x="1962785" y="748030"/>
                  <a:pt x="2204085" y="642620"/>
                </a:cubicBezTo>
                <a:cubicBezTo>
                  <a:pt x="2520950" y="509905"/>
                  <a:pt x="2813050" y="320675"/>
                  <a:pt x="2994660" y="26670"/>
                </a:cubicBezTo>
                <a:cubicBezTo>
                  <a:pt x="3001010" y="16510"/>
                  <a:pt x="3006090" y="8255"/>
                  <a:pt x="3010535" y="0"/>
                </a:cubicBezTo>
                <a:lnTo>
                  <a:pt x="3006725" y="0"/>
                </a:lnTo>
                <a:cubicBezTo>
                  <a:pt x="2926715" y="133985"/>
                  <a:pt x="2829560" y="247650"/>
                  <a:pt x="2698750" y="353060"/>
                </a:cubicBezTo>
                <a:cubicBezTo>
                  <a:pt x="2287270" y="677545"/>
                  <a:pt x="1939925" y="702310"/>
                  <a:pt x="1651635" y="853440"/>
                </a:cubicBezTo>
                <a:cubicBezTo>
                  <a:pt x="1227455" y="1064260"/>
                  <a:pt x="924560" y="1421765"/>
                  <a:pt x="895985" y="1906905"/>
                </a:cubicBezTo>
                <a:cubicBezTo>
                  <a:pt x="895350" y="1915795"/>
                  <a:pt x="894715" y="1932940"/>
                  <a:pt x="894715" y="1947545"/>
                </a:cubicBezTo>
                <a:lnTo>
                  <a:pt x="898525" y="1947545"/>
                </a:lnTo>
                <a:cubicBezTo>
                  <a:pt x="903605" y="1631950"/>
                  <a:pt x="1039495" y="1331595"/>
                  <a:pt x="1287145" y="1104900"/>
                </a:cubicBezTo>
                <a:close/>
                <a:moveTo>
                  <a:pt x="1116965" y="1049655"/>
                </a:moveTo>
                <a:cubicBezTo>
                  <a:pt x="1315720" y="883920"/>
                  <a:pt x="1572260" y="755015"/>
                  <a:pt x="1880235" y="665480"/>
                </a:cubicBezTo>
                <a:cubicBezTo>
                  <a:pt x="2376805" y="521335"/>
                  <a:pt x="2727960" y="297180"/>
                  <a:pt x="2924175" y="0"/>
                </a:cubicBezTo>
                <a:lnTo>
                  <a:pt x="2919730" y="0"/>
                </a:lnTo>
                <a:cubicBezTo>
                  <a:pt x="2723515" y="295910"/>
                  <a:pt x="2373630" y="518795"/>
                  <a:pt x="1879600" y="662305"/>
                </a:cubicBezTo>
                <a:cubicBezTo>
                  <a:pt x="1571625" y="751205"/>
                  <a:pt x="1314450" y="880745"/>
                  <a:pt x="1115060" y="1047115"/>
                </a:cubicBezTo>
                <a:cubicBezTo>
                  <a:pt x="955675" y="1179830"/>
                  <a:pt x="832485" y="1336675"/>
                  <a:pt x="749935" y="1512570"/>
                </a:cubicBezTo>
                <a:cubicBezTo>
                  <a:pt x="676275" y="1669415"/>
                  <a:pt x="648335" y="1812290"/>
                  <a:pt x="638175" y="1905000"/>
                </a:cubicBezTo>
                <a:cubicBezTo>
                  <a:pt x="636270" y="1920240"/>
                  <a:pt x="635000" y="1934210"/>
                  <a:pt x="634365" y="1947545"/>
                </a:cubicBezTo>
                <a:lnTo>
                  <a:pt x="638175" y="1947545"/>
                </a:lnTo>
                <a:cubicBezTo>
                  <a:pt x="639445" y="1934210"/>
                  <a:pt x="640715" y="1920240"/>
                  <a:pt x="641985" y="1905000"/>
                </a:cubicBezTo>
                <a:cubicBezTo>
                  <a:pt x="652145" y="1812925"/>
                  <a:pt x="680085" y="1670050"/>
                  <a:pt x="753110" y="1513840"/>
                </a:cubicBezTo>
                <a:cubicBezTo>
                  <a:pt x="835660" y="1338580"/>
                  <a:pt x="958215" y="1182370"/>
                  <a:pt x="1116965" y="1049655"/>
                </a:cubicBezTo>
                <a:close/>
                <a:moveTo>
                  <a:pt x="1054735" y="687705"/>
                </a:moveTo>
                <a:cubicBezTo>
                  <a:pt x="1353820" y="519430"/>
                  <a:pt x="1622425" y="276860"/>
                  <a:pt x="1821815" y="0"/>
                </a:cubicBezTo>
                <a:lnTo>
                  <a:pt x="1813560" y="0"/>
                </a:lnTo>
                <a:cubicBezTo>
                  <a:pt x="1808480" y="6985"/>
                  <a:pt x="1804670" y="14605"/>
                  <a:pt x="1801495" y="17145"/>
                </a:cubicBezTo>
                <a:cubicBezTo>
                  <a:pt x="1564640" y="325120"/>
                  <a:pt x="1331595" y="527685"/>
                  <a:pt x="959485" y="734695"/>
                </a:cubicBezTo>
                <a:cubicBezTo>
                  <a:pt x="535940" y="993140"/>
                  <a:pt x="263525" y="1299210"/>
                  <a:pt x="83185" y="1553210"/>
                </a:cubicBezTo>
                <a:cubicBezTo>
                  <a:pt x="52705" y="1596390"/>
                  <a:pt x="25400" y="1637665"/>
                  <a:pt x="0" y="1676400"/>
                </a:cubicBezTo>
                <a:lnTo>
                  <a:pt x="0" y="1689735"/>
                </a:lnTo>
                <a:cubicBezTo>
                  <a:pt x="182880" y="1403350"/>
                  <a:pt x="501650" y="999490"/>
                  <a:pt x="1054735" y="687705"/>
                </a:cubicBezTo>
                <a:close/>
                <a:moveTo>
                  <a:pt x="1014095" y="627380"/>
                </a:moveTo>
                <a:cubicBezTo>
                  <a:pt x="1233805" y="466090"/>
                  <a:pt x="1443355" y="249555"/>
                  <a:pt x="1621155" y="9525"/>
                </a:cubicBezTo>
                <a:cubicBezTo>
                  <a:pt x="1624330" y="5080"/>
                  <a:pt x="1626235" y="2540"/>
                  <a:pt x="1628140" y="0"/>
                </a:cubicBezTo>
                <a:lnTo>
                  <a:pt x="1623695" y="0"/>
                </a:lnTo>
                <a:cubicBezTo>
                  <a:pt x="1622425" y="2540"/>
                  <a:pt x="1620520" y="5080"/>
                  <a:pt x="1618615" y="6985"/>
                </a:cubicBezTo>
                <a:cubicBezTo>
                  <a:pt x="1432560" y="257810"/>
                  <a:pt x="1214120" y="480695"/>
                  <a:pt x="984250" y="644525"/>
                </a:cubicBezTo>
                <a:cubicBezTo>
                  <a:pt x="578485" y="911860"/>
                  <a:pt x="280035" y="1190625"/>
                  <a:pt x="1270" y="1565275"/>
                </a:cubicBezTo>
                <a:lnTo>
                  <a:pt x="1270" y="1570990"/>
                </a:lnTo>
                <a:cubicBezTo>
                  <a:pt x="53340" y="1500505"/>
                  <a:pt x="111125" y="1427480"/>
                  <a:pt x="177165" y="1350645"/>
                </a:cubicBezTo>
                <a:cubicBezTo>
                  <a:pt x="478790" y="1002030"/>
                  <a:pt x="704850" y="840105"/>
                  <a:pt x="1014095" y="627380"/>
                </a:cubicBezTo>
                <a:close/>
                <a:moveTo>
                  <a:pt x="461645" y="0"/>
                </a:moveTo>
                <a:cubicBezTo>
                  <a:pt x="280035" y="238760"/>
                  <a:pt x="122555" y="529590"/>
                  <a:pt x="21590" y="799465"/>
                </a:cubicBezTo>
                <a:cubicBezTo>
                  <a:pt x="14605" y="820420"/>
                  <a:pt x="6985" y="837565"/>
                  <a:pt x="635" y="852170"/>
                </a:cubicBezTo>
                <a:lnTo>
                  <a:pt x="635" y="859155"/>
                </a:lnTo>
                <a:cubicBezTo>
                  <a:pt x="144780" y="488950"/>
                  <a:pt x="250825" y="304800"/>
                  <a:pt x="462280" y="0"/>
                </a:cubicBezTo>
                <a:lnTo>
                  <a:pt x="461645" y="0"/>
                </a:lnTo>
                <a:close/>
                <a:moveTo>
                  <a:pt x="264795" y="0"/>
                </a:moveTo>
                <a:cubicBezTo>
                  <a:pt x="159385" y="142875"/>
                  <a:pt x="69850" y="294005"/>
                  <a:pt x="0" y="448310"/>
                </a:cubicBezTo>
                <a:lnTo>
                  <a:pt x="0" y="457200"/>
                </a:lnTo>
                <a:cubicBezTo>
                  <a:pt x="70485" y="299720"/>
                  <a:pt x="161290" y="145415"/>
                  <a:pt x="269240" y="0"/>
                </a:cubicBezTo>
                <a:lnTo>
                  <a:pt x="264795" y="0"/>
                </a:lnTo>
                <a:close/>
                <a:moveTo>
                  <a:pt x="1915795" y="800100"/>
                </a:moveTo>
                <a:cubicBezTo>
                  <a:pt x="2386330" y="637540"/>
                  <a:pt x="2766060" y="452755"/>
                  <a:pt x="3013075" y="73025"/>
                </a:cubicBezTo>
                <a:cubicBezTo>
                  <a:pt x="3027045" y="50800"/>
                  <a:pt x="3042285" y="24765"/>
                  <a:pt x="3055620" y="0"/>
                </a:cubicBezTo>
                <a:lnTo>
                  <a:pt x="3048000" y="0"/>
                </a:lnTo>
                <a:cubicBezTo>
                  <a:pt x="2884805" y="289560"/>
                  <a:pt x="2638425" y="474980"/>
                  <a:pt x="2360930" y="612775"/>
                </a:cubicBezTo>
                <a:cubicBezTo>
                  <a:pt x="2150110" y="722630"/>
                  <a:pt x="1862455" y="790575"/>
                  <a:pt x="1660525" y="913130"/>
                </a:cubicBezTo>
                <a:cubicBezTo>
                  <a:pt x="1323975" y="1103630"/>
                  <a:pt x="1060450" y="1414780"/>
                  <a:pt x="1025525" y="1849120"/>
                </a:cubicBezTo>
                <a:cubicBezTo>
                  <a:pt x="1025525" y="1864360"/>
                  <a:pt x="1019810" y="1922780"/>
                  <a:pt x="1022350" y="1948180"/>
                </a:cubicBezTo>
                <a:lnTo>
                  <a:pt x="1029335" y="1948180"/>
                </a:lnTo>
                <a:cubicBezTo>
                  <a:pt x="1031240" y="1856740"/>
                  <a:pt x="1037590" y="1717675"/>
                  <a:pt x="1092200" y="1567180"/>
                </a:cubicBezTo>
                <a:cubicBezTo>
                  <a:pt x="1229360" y="1187450"/>
                  <a:pt x="1541145" y="948690"/>
                  <a:pt x="1915795" y="800100"/>
                </a:cubicBezTo>
                <a:close/>
                <a:moveTo>
                  <a:pt x="160020" y="0"/>
                </a:moveTo>
                <a:lnTo>
                  <a:pt x="156845" y="0"/>
                </a:lnTo>
                <a:cubicBezTo>
                  <a:pt x="97790" y="80010"/>
                  <a:pt x="47625" y="167005"/>
                  <a:pt x="635" y="254635"/>
                </a:cubicBezTo>
                <a:lnTo>
                  <a:pt x="635" y="261620"/>
                </a:lnTo>
                <a:cubicBezTo>
                  <a:pt x="47625" y="173990"/>
                  <a:pt x="99695" y="88900"/>
                  <a:pt x="156210" y="5715"/>
                </a:cubicBezTo>
                <a:cubicBezTo>
                  <a:pt x="157480" y="3810"/>
                  <a:pt x="158750" y="1905"/>
                  <a:pt x="160020" y="0"/>
                </a:cubicBezTo>
                <a:close/>
                <a:moveTo>
                  <a:pt x="47625" y="0"/>
                </a:moveTo>
                <a:cubicBezTo>
                  <a:pt x="31750" y="24765"/>
                  <a:pt x="15875" y="50165"/>
                  <a:pt x="635" y="75565"/>
                </a:cubicBezTo>
                <a:lnTo>
                  <a:pt x="635" y="89535"/>
                </a:lnTo>
                <a:cubicBezTo>
                  <a:pt x="18415" y="59690"/>
                  <a:pt x="36830" y="29845"/>
                  <a:pt x="55880" y="0"/>
                </a:cubicBezTo>
                <a:lnTo>
                  <a:pt x="47625" y="0"/>
                </a:lnTo>
                <a:close/>
                <a:moveTo>
                  <a:pt x="656590" y="0"/>
                </a:moveTo>
                <a:lnTo>
                  <a:pt x="656590" y="0"/>
                </a:lnTo>
                <a:cubicBezTo>
                  <a:pt x="276860" y="514350"/>
                  <a:pt x="219710" y="727710"/>
                  <a:pt x="635" y="1074420"/>
                </a:cubicBezTo>
                <a:lnTo>
                  <a:pt x="635" y="1081405"/>
                </a:lnTo>
                <a:cubicBezTo>
                  <a:pt x="39370" y="1020445"/>
                  <a:pt x="78740" y="955040"/>
                  <a:pt x="116205" y="887095"/>
                </a:cubicBezTo>
                <a:cubicBezTo>
                  <a:pt x="334645" y="472440"/>
                  <a:pt x="442595" y="308610"/>
                  <a:pt x="656590" y="0"/>
                </a:cubicBezTo>
                <a:close/>
                <a:moveTo>
                  <a:pt x="759460" y="719455"/>
                </a:moveTo>
                <a:cubicBezTo>
                  <a:pt x="957580" y="563245"/>
                  <a:pt x="1143635" y="373380"/>
                  <a:pt x="1329055" y="139065"/>
                </a:cubicBezTo>
                <a:cubicBezTo>
                  <a:pt x="1365885" y="92710"/>
                  <a:pt x="1400810" y="45720"/>
                  <a:pt x="1435100" y="0"/>
                </a:cubicBezTo>
                <a:lnTo>
                  <a:pt x="1430655" y="0"/>
                </a:lnTo>
                <a:cubicBezTo>
                  <a:pt x="1397635" y="45085"/>
                  <a:pt x="1362710" y="90805"/>
                  <a:pt x="1326515" y="136525"/>
                </a:cubicBezTo>
                <a:cubicBezTo>
                  <a:pt x="1141730" y="370205"/>
                  <a:pt x="955675" y="560070"/>
                  <a:pt x="758190" y="715645"/>
                </a:cubicBezTo>
                <a:cubicBezTo>
                  <a:pt x="438785" y="967740"/>
                  <a:pt x="190500" y="1238885"/>
                  <a:pt x="1270" y="1471295"/>
                </a:cubicBezTo>
                <a:lnTo>
                  <a:pt x="1270" y="1477010"/>
                </a:lnTo>
                <a:cubicBezTo>
                  <a:pt x="189865" y="1244600"/>
                  <a:pt x="438785" y="972185"/>
                  <a:pt x="759460" y="719455"/>
                </a:cubicBezTo>
                <a:close/>
                <a:moveTo>
                  <a:pt x="612775" y="735330"/>
                </a:moveTo>
                <a:cubicBezTo>
                  <a:pt x="857885" y="502285"/>
                  <a:pt x="1064260" y="241300"/>
                  <a:pt x="1241425" y="0"/>
                </a:cubicBezTo>
                <a:lnTo>
                  <a:pt x="1236980" y="0"/>
                </a:lnTo>
                <a:cubicBezTo>
                  <a:pt x="1060450" y="240665"/>
                  <a:pt x="854075" y="501015"/>
                  <a:pt x="610235" y="732790"/>
                </a:cubicBezTo>
                <a:cubicBezTo>
                  <a:pt x="374650" y="956945"/>
                  <a:pt x="171450" y="1183640"/>
                  <a:pt x="635" y="1386205"/>
                </a:cubicBezTo>
                <a:lnTo>
                  <a:pt x="635" y="1391920"/>
                </a:lnTo>
                <a:cubicBezTo>
                  <a:pt x="172085" y="1188720"/>
                  <a:pt x="375920" y="960755"/>
                  <a:pt x="612775" y="735330"/>
                </a:cubicBezTo>
                <a:close/>
                <a:moveTo>
                  <a:pt x="855345" y="0"/>
                </a:moveTo>
                <a:lnTo>
                  <a:pt x="846455" y="0"/>
                </a:lnTo>
                <a:cubicBezTo>
                  <a:pt x="830580" y="21590"/>
                  <a:pt x="815975" y="41910"/>
                  <a:pt x="799465" y="64770"/>
                </a:cubicBezTo>
                <a:cubicBezTo>
                  <a:pt x="548005" y="409575"/>
                  <a:pt x="299720" y="803910"/>
                  <a:pt x="38100" y="1149985"/>
                </a:cubicBezTo>
                <a:cubicBezTo>
                  <a:pt x="31750" y="1160780"/>
                  <a:pt x="13970" y="1180465"/>
                  <a:pt x="635" y="1198245"/>
                </a:cubicBezTo>
                <a:lnTo>
                  <a:pt x="635" y="1209675"/>
                </a:lnTo>
                <a:cubicBezTo>
                  <a:pt x="107315" y="1076960"/>
                  <a:pt x="223520" y="908050"/>
                  <a:pt x="326390" y="760095"/>
                </a:cubicBezTo>
                <a:cubicBezTo>
                  <a:pt x="502285" y="501650"/>
                  <a:pt x="683895" y="234950"/>
                  <a:pt x="855345" y="0"/>
                </a:cubicBezTo>
                <a:close/>
                <a:moveTo>
                  <a:pt x="563880" y="634365"/>
                </a:moveTo>
                <a:cubicBezTo>
                  <a:pt x="735965" y="422910"/>
                  <a:pt x="905510" y="198120"/>
                  <a:pt x="1045845" y="0"/>
                </a:cubicBezTo>
                <a:lnTo>
                  <a:pt x="1045210" y="0"/>
                </a:lnTo>
                <a:cubicBezTo>
                  <a:pt x="947420" y="123190"/>
                  <a:pt x="851535" y="266065"/>
                  <a:pt x="744220" y="401320"/>
                </a:cubicBezTo>
                <a:cubicBezTo>
                  <a:pt x="508000" y="713105"/>
                  <a:pt x="225425" y="1017270"/>
                  <a:pt x="635" y="1303020"/>
                </a:cubicBezTo>
                <a:lnTo>
                  <a:pt x="635" y="1306830"/>
                </a:lnTo>
                <a:cubicBezTo>
                  <a:pt x="8255" y="1296670"/>
                  <a:pt x="17145" y="1285240"/>
                  <a:pt x="24130" y="1277620"/>
                </a:cubicBezTo>
                <a:cubicBezTo>
                  <a:pt x="185420" y="1081405"/>
                  <a:pt x="381000" y="852805"/>
                  <a:pt x="563880" y="634365"/>
                </a:cubicBezTo>
                <a:close/>
                <a:moveTo>
                  <a:pt x="2540635" y="1373505"/>
                </a:moveTo>
                <a:cubicBezTo>
                  <a:pt x="2382520" y="1537970"/>
                  <a:pt x="2374265" y="1750695"/>
                  <a:pt x="2455545" y="1936750"/>
                </a:cubicBezTo>
                <a:cubicBezTo>
                  <a:pt x="2456815" y="1939290"/>
                  <a:pt x="2458720" y="1943735"/>
                  <a:pt x="2459990" y="1947545"/>
                </a:cubicBezTo>
                <a:lnTo>
                  <a:pt x="2464435" y="1947545"/>
                </a:lnTo>
                <a:cubicBezTo>
                  <a:pt x="2364105" y="1730375"/>
                  <a:pt x="2388870" y="1483995"/>
                  <a:pt x="2612390" y="1313815"/>
                </a:cubicBezTo>
                <a:cubicBezTo>
                  <a:pt x="2731135" y="1228725"/>
                  <a:pt x="2886710" y="1154430"/>
                  <a:pt x="2995930" y="1080770"/>
                </a:cubicBezTo>
                <a:cubicBezTo>
                  <a:pt x="3190875" y="956310"/>
                  <a:pt x="3353435" y="830580"/>
                  <a:pt x="3463290" y="632460"/>
                </a:cubicBezTo>
                <a:lnTo>
                  <a:pt x="3463290" y="624840"/>
                </a:lnTo>
                <a:cubicBezTo>
                  <a:pt x="3428365" y="688975"/>
                  <a:pt x="3386455" y="748030"/>
                  <a:pt x="3336290" y="803275"/>
                </a:cubicBezTo>
                <a:cubicBezTo>
                  <a:pt x="3049905" y="1111250"/>
                  <a:pt x="2685415" y="1214120"/>
                  <a:pt x="2540635" y="1373505"/>
                </a:cubicBezTo>
                <a:close/>
                <a:moveTo>
                  <a:pt x="2907665" y="1531620"/>
                </a:moveTo>
                <a:cubicBezTo>
                  <a:pt x="2700020" y="1682115"/>
                  <a:pt x="2793365" y="1897380"/>
                  <a:pt x="2825750" y="1948180"/>
                </a:cubicBezTo>
                <a:lnTo>
                  <a:pt x="2831465" y="1948180"/>
                </a:lnTo>
                <a:cubicBezTo>
                  <a:pt x="2828290" y="1942465"/>
                  <a:pt x="2823845" y="1934210"/>
                  <a:pt x="2816860" y="1922780"/>
                </a:cubicBezTo>
                <a:cubicBezTo>
                  <a:pt x="2732405" y="1743075"/>
                  <a:pt x="2785745" y="1570990"/>
                  <a:pt x="3034030" y="1465580"/>
                </a:cubicBezTo>
                <a:cubicBezTo>
                  <a:pt x="3170555" y="1397635"/>
                  <a:pt x="3353435" y="1322070"/>
                  <a:pt x="3463290" y="1242695"/>
                </a:cubicBezTo>
                <a:lnTo>
                  <a:pt x="3463290" y="1238250"/>
                </a:lnTo>
                <a:cubicBezTo>
                  <a:pt x="3436620" y="1257300"/>
                  <a:pt x="3406775" y="1276350"/>
                  <a:pt x="3374390" y="1294130"/>
                </a:cubicBezTo>
                <a:cubicBezTo>
                  <a:pt x="3253105" y="1364615"/>
                  <a:pt x="2983865" y="1474470"/>
                  <a:pt x="2907665" y="1531620"/>
                </a:cubicBezTo>
                <a:close/>
                <a:moveTo>
                  <a:pt x="2820670" y="1483360"/>
                </a:moveTo>
                <a:cubicBezTo>
                  <a:pt x="2722245" y="1559560"/>
                  <a:pt x="2661920" y="1672590"/>
                  <a:pt x="2687320" y="1819910"/>
                </a:cubicBezTo>
                <a:cubicBezTo>
                  <a:pt x="2689860" y="1845310"/>
                  <a:pt x="2714625" y="1918970"/>
                  <a:pt x="2732405" y="1948180"/>
                </a:cubicBezTo>
                <a:lnTo>
                  <a:pt x="2741930" y="1948180"/>
                </a:lnTo>
                <a:cubicBezTo>
                  <a:pt x="2737485" y="1941195"/>
                  <a:pt x="2731770" y="1932940"/>
                  <a:pt x="2731135" y="1928495"/>
                </a:cubicBezTo>
                <a:cubicBezTo>
                  <a:pt x="2653665" y="1769110"/>
                  <a:pt x="2678430" y="1591945"/>
                  <a:pt x="2842260" y="1477010"/>
                </a:cubicBezTo>
                <a:cubicBezTo>
                  <a:pt x="2865120" y="1460500"/>
                  <a:pt x="2892425" y="1444625"/>
                  <a:pt x="2917825" y="1431925"/>
                </a:cubicBezTo>
                <a:cubicBezTo>
                  <a:pt x="3105150" y="1332865"/>
                  <a:pt x="3338830" y="1227455"/>
                  <a:pt x="3463925" y="1107440"/>
                </a:cubicBezTo>
                <a:lnTo>
                  <a:pt x="3463925" y="1096645"/>
                </a:lnTo>
                <a:cubicBezTo>
                  <a:pt x="3362325" y="1195705"/>
                  <a:pt x="3216910" y="1270000"/>
                  <a:pt x="3039110" y="1360805"/>
                </a:cubicBezTo>
                <a:cubicBezTo>
                  <a:pt x="2972435" y="1396365"/>
                  <a:pt x="2891155" y="1429385"/>
                  <a:pt x="2820670" y="1483360"/>
                </a:cubicBezTo>
                <a:close/>
                <a:moveTo>
                  <a:pt x="2917825" y="1948180"/>
                </a:moveTo>
                <a:lnTo>
                  <a:pt x="2921000" y="1948180"/>
                </a:lnTo>
                <a:cubicBezTo>
                  <a:pt x="2914650" y="1937385"/>
                  <a:pt x="2904490" y="1924050"/>
                  <a:pt x="2899410" y="1908810"/>
                </a:cubicBezTo>
                <a:cubicBezTo>
                  <a:pt x="2835910" y="1767840"/>
                  <a:pt x="2889885" y="1662430"/>
                  <a:pt x="2976880" y="1595755"/>
                </a:cubicBezTo>
                <a:cubicBezTo>
                  <a:pt x="3018155" y="1562735"/>
                  <a:pt x="3078480" y="1538605"/>
                  <a:pt x="3134995" y="1513205"/>
                </a:cubicBezTo>
                <a:cubicBezTo>
                  <a:pt x="3239135" y="1466215"/>
                  <a:pt x="3364230" y="1421765"/>
                  <a:pt x="3463290" y="1372235"/>
                </a:cubicBezTo>
                <a:lnTo>
                  <a:pt x="3463290" y="1367790"/>
                </a:lnTo>
                <a:cubicBezTo>
                  <a:pt x="3329940" y="1433830"/>
                  <a:pt x="3184525" y="1481455"/>
                  <a:pt x="3039745" y="1552575"/>
                </a:cubicBezTo>
                <a:cubicBezTo>
                  <a:pt x="2841625" y="1645920"/>
                  <a:pt x="2837180" y="1830705"/>
                  <a:pt x="2917825" y="1948180"/>
                </a:cubicBezTo>
                <a:close/>
                <a:moveTo>
                  <a:pt x="2715260" y="1457960"/>
                </a:moveTo>
                <a:cubicBezTo>
                  <a:pt x="2561590" y="1600200"/>
                  <a:pt x="2565400" y="1797050"/>
                  <a:pt x="2644140" y="1948180"/>
                </a:cubicBezTo>
                <a:lnTo>
                  <a:pt x="2648585" y="1948180"/>
                </a:lnTo>
                <a:cubicBezTo>
                  <a:pt x="2621915" y="1895475"/>
                  <a:pt x="2595880" y="1831975"/>
                  <a:pt x="2594610" y="1736725"/>
                </a:cubicBezTo>
                <a:cubicBezTo>
                  <a:pt x="2598420" y="1524000"/>
                  <a:pt x="2741930" y="1419860"/>
                  <a:pt x="2914015" y="1334135"/>
                </a:cubicBezTo>
                <a:cubicBezTo>
                  <a:pt x="3155315" y="1201420"/>
                  <a:pt x="3324225" y="1120140"/>
                  <a:pt x="3463290" y="955675"/>
                </a:cubicBezTo>
                <a:lnTo>
                  <a:pt x="3463290" y="950595"/>
                </a:lnTo>
                <a:cubicBezTo>
                  <a:pt x="3447415" y="970280"/>
                  <a:pt x="3430270" y="988695"/>
                  <a:pt x="3411855" y="1007745"/>
                </a:cubicBezTo>
                <a:cubicBezTo>
                  <a:pt x="3192145" y="1221740"/>
                  <a:pt x="2827655" y="1344295"/>
                  <a:pt x="2715260" y="1457960"/>
                </a:cubicBezTo>
                <a:close/>
                <a:moveTo>
                  <a:pt x="3014980" y="1675130"/>
                </a:moveTo>
                <a:cubicBezTo>
                  <a:pt x="2944495" y="1748155"/>
                  <a:pt x="2943860" y="1855470"/>
                  <a:pt x="3003550" y="1948180"/>
                </a:cubicBezTo>
                <a:lnTo>
                  <a:pt x="3007360" y="1948180"/>
                </a:lnTo>
                <a:cubicBezTo>
                  <a:pt x="3006725" y="1947545"/>
                  <a:pt x="3006725" y="1946910"/>
                  <a:pt x="3006725" y="1946910"/>
                </a:cubicBezTo>
                <a:cubicBezTo>
                  <a:pt x="2970530" y="1887855"/>
                  <a:pt x="2952115" y="1826895"/>
                  <a:pt x="2971800" y="1755140"/>
                </a:cubicBezTo>
                <a:cubicBezTo>
                  <a:pt x="3002915" y="1663065"/>
                  <a:pt x="3070860" y="1631950"/>
                  <a:pt x="3152140" y="1597025"/>
                </a:cubicBezTo>
                <a:cubicBezTo>
                  <a:pt x="3268345" y="1547495"/>
                  <a:pt x="3362325" y="1525270"/>
                  <a:pt x="3463290" y="1490345"/>
                </a:cubicBezTo>
                <a:lnTo>
                  <a:pt x="3463290" y="1487170"/>
                </a:lnTo>
                <a:cubicBezTo>
                  <a:pt x="3444240" y="1493520"/>
                  <a:pt x="3424555" y="1499235"/>
                  <a:pt x="3402965" y="1506220"/>
                </a:cubicBezTo>
                <a:cubicBezTo>
                  <a:pt x="3316605" y="1534160"/>
                  <a:pt x="3079750" y="1600835"/>
                  <a:pt x="3014980" y="1675130"/>
                </a:cubicBezTo>
                <a:close/>
                <a:moveTo>
                  <a:pt x="2470785" y="1313815"/>
                </a:moveTo>
                <a:cubicBezTo>
                  <a:pt x="2297430" y="1485900"/>
                  <a:pt x="2273935" y="1714500"/>
                  <a:pt x="2359660" y="1929130"/>
                </a:cubicBezTo>
                <a:cubicBezTo>
                  <a:pt x="2362200" y="1933575"/>
                  <a:pt x="2364740" y="1941195"/>
                  <a:pt x="2367280" y="1947545"/>
                </a:cubicBezTo>
                <a:lnTo>
                  <a:pt x="2371725" y="1947545"/>
                </a:lnTo>
                <a:cubicBezTo>
                  <a:pt x="2264410" y="1700530"/>
                  <a:pt x="2305050" y="1441450"/>
                  <a:pt x="2534920" y="1261745"/>
                </a:cubicBezTo>
                <a:cubicBezTo>
                  <a:pt x="2643505" y="1179195"/>
                  <a:pt x="2784475" y="1111885"/>
                  <a:pt x="2895600" y="1037590"/>
                </a:cubicBezTo>
                <a:cubicBezTo>
                  <a:pt x="3141345" y="879475"/>
                  <a:pt x="3340100" y="721360"/>
                  <a:pt x="3463290" y="458470"/>
                </a:cubicBezTo>
                <a:lnTo>
                  <a:pt x="3463290" y="449580"/>
                </a:lnTo>
                <a:cubicBezTo>
                  <a:pt x="3422650" y="537845"/>
                  <a:pt x="3372485" y="617855"/>
                  <a:pt x="3310255" y="691515"/>
                </a:cubicBezTo>
                <a:cubicBezTo>
                  <a:pt x="3001645" y="1042035"/>
                  <a:pt x="2629535" y="1146810"/>
                  <a:pt x="2470785" y="1313815"/>
                </a:cubicBezTo>
                <a:close/>
                <a:moveTo>
                  <a:pt x="3257550" y="466725"/>
                </a:moveTo>
                <a:cubicBezTo>
                  <a:pt x="2946400" y="879475"/>
                  <a:pt x="2429510" y="1056005"/>
                  <a:pt x="2287905" y="1238885"/>
                </a:cubicBezTo>
                <a:cubicBezTo>
                  <a:pt x="2027555" y="1522095"/>
                  <a:pt x="2150110" y="1882140"/>
                  <a:pt x="2181860" y="1948180"/>
                </a:cubicBezTo>
                <a:lnTo>
                  <a:pt x="2186305" y="1948180"/>
                </a:lnTo>
                <a:cubicBezTo>
                  <a:pt x="2184400" y="1942465"/>
                  <a:pt x="2180590" y="1933575"/>
                  <a:pt x="2175510" y="1922145"/>
                </a:cubicBezTo>
                <a:cubicBezTo>
                  <a:pt x="2065020" y="1608455"/>
                  <a:pt x="2151380" y="1334770"/>
                  <a:pt x="2395220" y="1144905"/>
                </a:cubicBezTo>
                <a:cubicBezTo>
                  <a:pt x="2531745" y="1044575"/>
                  <a:pt x="2715895" y="949325"/>
                  <a:pt x="2842895" y="854710"/>
                </a:cubicBezTo>
                <a:cubicBezTo>
                  <a:pt x="3132455" y="650240"/>
                  <a:pt x="3339465" y="438785"/>
                  <a:pt x="3463290" y="83820"/>
                </a:cubicBezTo>
                <a:lnTo>
                  <a:pt x="3463290" y="73025"/>
                </a:lnTo>
                <a:cubicBezTo>
                  <a:pt x="3412490" y="222885"/>
                  <a:pt x="3344545" y="351155"/>
                  <a:pt x="3257550" y="466725"/>
                </a:cubicBezTo>
                <a:close/>
                <a:moveTo>
                  <a:pt x="2416810" y="1236980"/>
                </a:moveTo>
                <a:cubicBezTo>
                  <a:pt x="2195830" y="1435100"/>
                  <a:pt x="2171700" y="1710690"/>
                  <a:pt x="2273300" y="1948180"/>
                </a:cubicBezTo>
                <a:lnTo>
                  <a:pt x="2280285" y="1948180"/>
                </a:lnTo>
                <a:cubicBezTo>
                  <a:pt x="2278380" y="1944370"/>
                  <a:pt x="2277110" y="1939925"/>
                  <a:pt x="2275205" y="1936115"/>
                </a:cubicBezTo>
                <a:cubicBezTo>
                  <a:pt x="2186305" y="1708150"/>
                  <a:pt x="2199005" y="1455420"/>
                  <a:pt x="2409190" y="1254125"/>
                </a:cubicBezTo>
                <a:cubicBezTo>
                  <a:pt x="2489200" y="1174115"/>
                  <a:pt x="2619375" y="1107440"/>
                  <a:pt x="2705100" y="1053465"/>
                </a:cubicBezTo>
                <a:cubicBezTo>
                  <a:pt x="3074035" y="827405"/>
                  <a:pt x="3319780" y="632460"/>
                  <a:pt x="3463290" y="280670"/>
                </a:cubicBezTo>
                <a:lnTo>
                  <a:pt x="3463290" y="260985"/>
                </a:lnTo>
                <a:cubicBezTo>
                  <a:pt x="3417570" y="379730"/>
                  <a:pt x="3357880" y="483235"/>
                  <a:pt x="3282315" y="578485"/>
                </a:cubicBezTo>
                <a:cubicBezTo>
                  <a:pt x="2980690" y="946785"/>
                  <a:pt x="2578100" y="1082675"/>
                  <a:pt x="2416810" y="1236980"/>
                </a:cubicBezTo>
                <a:close/>
                <a:moveTo>
                  <a:pt x="3053080" y="1811655"/>
                </a:moveTo>
                <a:cubicBezTo>
                  <a:pt x="3047365" y="1859280"/>
                  <a:pt x="3064510" y="1908175"/>
                  <a:pt x="3091180" y="1948180"/>
                </a:cubicBezTo>
                <a:lnTo>
                  <a:pt x="3095625" y="1948180"/>
                </a:lnTo>
                <a:cubicBezTo>
                  <a:pt x="3068955" y="1908810"/>
                  <a:pt x="3051175" y="1859915"/>
                  <a:pt x="3056890" y="1812290"/>
                </a:cubicBezTo>
                <a:cubicBezTo>
                  <a:pt x="3063875" y="1752600"/>
                  <a:pt x="3105150" y="1705610"/>
                  <a:pt x="3175635" y="1676400"/>
                </a:cubicBezTo>
                <a:cubicBezTo>
                  <a:pt x="3279140" y="1633855"/>
                  <a:pt x="3380740" y="1612900"/>
                  <a:pt x="3463925" y="1600200"/>
                </a:cubicBezTo>
                <a:lnTo>
                  <a:pt x="3463925" y="1596390"/>
                </a:lnTo>
                <a:cubicBezTo>
                  <a:pt x="3380740" y="1609090"/>
                  <a:pt x="3278505" y="1630045"/>
                  <a:pt x="3174365" y="1673225"/>
                </a:cubicBezTo>
                <a:cubicBezTo>
                  <a:pt x="3082925" y="1710690"/>
                  <a:pt x="3057525" y="1769110"/>
                  <a:pt x="3053080" y="1811655"/>
                </a:cubicBezTo>
                <a:close/>
                <a:moveTo>
                  <a:pt x="2623185" y="1420495"/>
                </a:moveTo>
                <a:cubicBezTo>
                  <a:pt x="2489835" y="1554480"/>
                  <a:pt x="2463165" y="1743075"/>
                  <a:pt x="2542540" y="1926590"/>
                </a:cubicBezTo>
                <a:cubicBezTo>
                  <a:pt x="2545080" y="1931035"/>
                  <a:pt x="2548255" y="1940560"/>
                  <a:pt x="2552065" y="1948180"/>
                </a:cubicBezTo>
                <a:lnTo>
                  <a:pt x="2556510" y="1948180"/>
                </a:lnTo>
                <a:cubicBezTo>
                  <a:pt x="2446020" y="1712595"/>
                  <a:pt x="2505075" y="1492250"/>
                  <a:pt x="2712085" y="1351280"/>
                </a:cubicBezTo>
                <a:cubicBezTo>
                  <a:pt x="2986405" y="1187450"/>
                  <a:pt x="3190240" y="1092835"/>
                  <a:pt x="3353435" y="931545"/>
                </a:cubicBezTo>
                <a:cubicBezTo>
                  <a:pt x="3387090" y="899160"/>
                  <a:pt x="3435985" y="841375"/>
                  <a:pt x="3463290" y="800735"/>
                </a:cubicBezTo>
                <a:lnTo>
                  <a:pt x="3463290" y="793115"/>
                </a:lnTo>
                <a:cubicBezTo>
                  <a:pt x="3435985" y="835025"/>
                  <a:pt x="3404235" y="874395"/>
                  <a:pt x="3367405" y="911860"/>
                </a:cubicBezTo>
                <a:cubicBezTo>
                  <a:pt x="3105785" y="1174750"/>
                  <a:pt x="2753360" y="1279525"/>
                  <a:pt x="2623185" y="1420495"/>
                </a:cubicBezTo>
                <a:close/>
                <a:moveTo>
                  <a:pt x="1972310" y="828040"/>
                </a:moveTo>
                <a:cubicBezTo>
                  <a:pt x="2436495" y="657860"/>
                  <a:pt x="2807970" y="466725"/>
                  <a:pt x="3048635" y="86360"/>
                </a:cubicBezTo>
                <a:cubicBezTo>
                  <a:pt x="3065145" y="59055"/>
                  <a:pt x="3082290" y="29210"/>
                  <a:pt x="3096895" y="0"/>
                </a:cubicBezTo>
                <a:lnTo>
                  <a:pt x="3093085" y="0"/>
                </a:lnTo>
                <a:cubicBezTo>
                  <a:pt x="2957830" y="265430"/>
                  <a:pt x="2732405" y="455930"/>
                  <a:pt x="2500630" y="588645"/>
                </a:cubicBezTo>
                <a:cubicBezTo>
                  <a:pt x="2256155" y="735965"/>
                  <a:pt x="1951355" y="813435"/>
                  <a:pt x="1774190" y="919480"/>
                </a:cubicBezTo>
                <a:cubicBezTo>
                  <a:pt x="1456055" y="1096645"/>
                  <a:pt x="1190625" y="1390650"/>
                  <a:pt x="1158240" y="1818005"/>
                </a:cubicBezTo>
                <a:cubicBezTo>
                  <a:pt x="1154430" y="1866900"/>
                  <a:pt x="1155065" y="1910080"/>
                  <a:pt x="1156970" y="1947545"/>
                </a:cubicBezTo>
                <a:lnTo>
                  <a:pt x="1160145" y="1947545"/>
                </a:lnTo>
                <a:cubicBezTo>
                  <a:pt x="1158240" y="1858010"/>
                  <a:pt x="1160145" y="1727200"/>
                  <a:pt x="1205865" y="1583690"/>
                </a:cubicBezTo>
                <a:cubicBezTo>
                  <a:pt x="1322070" y="1214120"/>
                  <a:pt x="1614170" y="977265"/>
                  <a:pt x="1972310" y="828040"/>
                </a:cubicBezTo>
                <a:close/>
                <a:moveTo>
                  <a:pt x="1971040" y="947420"/>
                </a:moveTo>
                <a:cubicBezTo>
                  <a:pt x="2067560" y="890905"/>
                  <a:pt x="2186940" y="847090"/>
                  <a:pt x="2293620" y="798195"/>
                </a:cubicBezTo>
                <a:cubicBezTo>
                  <a:pt x="2665730" y="626745"/>
                  <a:pt x="2989580" y="395605"/>
                  <a:pt x="3168650" y="33020"/>
                </a:cubicBezTo>
                <a:cubicBezTo>
                  <a:pt x="3176270" y="17780"/>
                  <a:pt x="3181350" y="6985"/>
                  <a:pt x="3184525" y="0"/>
                </a:cubicBezTo>
                <a:lnTo>
                  <a:pt x="3180715" y="0"/>
                </a:lnTo>
                <a:cubicBezTo>
                  <a:pt x="3176905" y="6985"/>
                  <a:pt x="3171825" y="17780"/>
                  <a:pt x="3166110" y="30480"/>
                </a:cubicBezTo>
                <a:cubicBezTo>
                  <a:pt x="2983865" y="397510"/>
                  <a:pt x="2661920" y="624205"/>
                  <a:pt x="2289175" y="796290"/>
                </a:cubicBezTo>
                <a:cubicBezTo>
                  <a:pt x="2149475" y="857250"/>
                  <a:pt x="2000250" y="916305"/>
                  <a:pt x="1886585" y="994410"/>
                </a:cubicBezTo>
                <a:cubicBezTo>
                  <a:pt x="1590675" y="1186180"/>
                  <a:pt x="1392555" y="1485900"/>
                  <a:pt x="1412875" y="1878330"/>
                </a:cubicBezTo>
                <a:cubicBezTo>
                  <a:pt x="1414780" y="1894205"/>
                  <a:pt x="1415415" y="1929765"/>
                  <a:pt x="1418590" y="1948180"/>
                </a:cubicBezTo>
                <a:lnTo>
                  <a:pt x="1422400" y="1948180"/>
                </a:lnTo>
                <a:cubicBezTo>
                  <a:pt x="1412240" y="1864360"/>
                  <a:pt x="1408430" y="1748155"/>
                  <a:pt x="1435735" y="1619250"/>
                </a:cubicBezTo>
                <a:cubicBezTo>
                  <a:pt x="1503045" y="1313180"/>
                  <a:pt x="1708150" y="1095375"/>
                  <a:pt x="1971040" y="947420"/>
                </a:cubicBezTo>
                <a:close/>
                <a:moveTo>
                  <a:pt x="1554480" y="1637030"/>
                </a:moveTo>
                <a:cubicBezTo>
                  <a:pt x="1603375" y="1340485"/>
                  <a:pt x="1789430" y="1125855"/>
                  <a:pt x="2037715" y="977265"/>
                </a:cubicBezTo>
                <a:cubicBezTo>
                  <a:pt x="2134235" y="917575"/>
                  <a:pt x="2256790" y="870585"/>
                  <a:pt x="2361565" y="817880"/>
                </a:cubicBezTo>
                <a:cubicBezTo>
                  <a:pt x="2733040" y="634365"/>
                  <a:pt x="3058795" y="388620"/>
                  <a:pt x="3228340" y="4445"/>
                </a:cubicBezTo>
                <a:cubicBezTo>
                  <a:pt x="3229610" y="2540"/>
                  <a:pt x="3230245" y="1270"/>
                  <a:pt x="3230245" y="0"/>
                </a:cubicBezTo>
                <a:lnTo>
                  <a:pt x="3226435" y="0"/>
                </a:lnTo>
                <a:cubicBezTo>
                  <a:pt x="3226435" y="635"/>
                  <a:pt x="3225800" y="1270"/>
                  <a:pt x="3225165" y="1905"/>
                </a:cubicBezTo>
                <a:cubicBezTo>
                  <a:pt x="3078480" y="334010"/>
                  <a:pt x="2821305" y="553085"/>
                  <a:pt x="2538095" y="718820"/>
                </a:cubicBezTo>
                <a:cubicBezTo>
                  <a:pt x="2364740" y="826135"/>
                  <a:pt x="2113915" y="909320"/>
                  <a:pt x="1950720" y="1028700"/>
                </a:cubicBezTo>
                <a:cubicBezTo>
                  <a:pt x="1670685" y="1224280"/>
                  <a:pt x="1504315" y="1520825"/>
                  <a:pt x="1544320" y="1893570"/>
                </a:cubicBezTo>
                <a:cubicBezTo>
                  <a:pt x="1546860" y="1912620"/>
                  <a:pt x="1548765" y="1931670"/>
                  <a:pt x="1551940" y="1947545"/>
                </a:cubicBezTo>
                <a:lnTo>
                  <a:pt x="1555750" y="1947545"/>
                </a:lnTo>
                <a:cubicBezTo>
                  <a:pt x="1542415" y="1866900"/>
                  <a:pt x="1534160" y="1758315"/>
                  <a:pt x="1554480" y="1637030"/>
                </a:cubicBezTo>
                <a:close/>
                <a:moveTo>
                  <a:pt x="2308860" y="741045"/>
                </a:moveTo>
                <a:cubicBezTo>
                  <a:pt x="2716530" y="551180"/>
                  <a:pt x="2980055" y="320040"/>
                  <a:pt x="3135630" y="8890"/>
                </a:cubicBezTo>
                <a:cubicBezTo>
                  <a:pt x="3138170" y="5080"/>
                  <a:pt x="3139440" y="1905"/>
                  <a:pt x="3140075" y="0"/>
                </a:cubicBezTo>
                <a:lnTo>
                  <a:pt x="3135630" y="0"/>
                </a:lnTo>
                <a:cubicBezTo>
                  <a:pt x="3133725" y="4445"/>
                  <a:pt x="3131820" y="8890"/>
                  <a:pt x="3129280" y="13335"/>
                </a:cubicBezTo>
                <a:cubicBezTo>
                  <a:pt x="2797175" y="662940"/>
                  <a:pt x="2082800" y="791210"/>
                  <a:pt x="1854200" y="942340"/>
                </a:cubicBezTo>
                <a:cubicBezTo>
                  <a:pt x="1511935" y="1137920"/>
                  <a:pt x="1272540" y="1458595"/>
                  <a:pt x="1283970" y="1891030"/>
                </a:cubicBezTo>
                <a:cubicBezTo>
                  <a:pt x="1285240" y="1904365"/>
                  <a:pt x="1285240" y="1932305"/>
                  <a:pt x="1287145" y="1947545"/>
                </a:cubicBezTo>
                <a:lnTo>
                  <a:pt x="1290955" y="1947545"/>
                </a:lnTo>
                <a:cubicBezTo>
                  <a:pt x="1283335" y="1860550"/>
                  <a:pt x="1284605" y="1736725"/>
                  <a:pt x="1320165" y="1601470"/>
                </a:cubicBezTo>
                <a:cubicBezTo>
                  <a:pt x="1487805" y="975360"/>
                  <a:pt x="2159000" y="822325"/>
                  <a:pt x="2308860" y="741045"/>
                </a:cubicBezTo>
                <a:close/>
                <a:moveTo>
                  <a:pt x="3157855" y="1948180"/>
                </a:moveTo>
                <a:lnTo>
                  <a:pt x="3164840" y="1948180"/>
                </a:lnTo>
                <a:cubicBezTo>
                  <a:pt x="3150870" y="1920240"/>
                  <a:pt x="3145790" y="1891665"/>
                  <a:pt x="3148965" y="1864995"/>
                </a:cubicBezTo>
                <a:cubicBezTo>
                  <a:pt x="3162300" y="1750060"/>
                  <a:pt x="3377565" y="1731645"/>
                  <a:pt x="3463290" y="1729740"/>
                </a:cubicBezTo>
                <a:lnTo>
                  <a:pt x="3463290" y="1722120"/>
                </a:lnTo>
                <a:cubicBezTo>
                  <a:pt x="3398520" y="1722755"/>
                  <a:pt x="3283585" y="1733550"/>
                  <a:pt x="3201035" y="1779270"/>
                </a:cubicBezTo>
                <a:cubicBezTo>
                  <a:pt x="3138170" y="1816735"/>
                  <a:pt x="3125470" y="1889760"/>
                  <a:pt x="3157855" y="1948180"/>
                </a:cubicBezTo>
                <a:close/>
                <a:moveTo>
                  <a:pt x="1674495" y="1654175"/>
                </a:moveTo>
                <a:cubicBezTo>
                  <a:pt x="1689735" y="1514475"/>
                  <a:pt x="1738630" y="1386205"/>
                  <a:pt x="1819910" y="1272540"/>
                </a:cubicBezTo>
                <a:cubicBezTo>
                  <a:pt x="1921510" y="1130300"/>
                  <a:pt x="2073275" y="1010920"/>
                  <a:pt x="2272665" y="916940"/>
                </a:cubicBezTo>
                <a:cubicBezTo>
                  <a:pt x="2694940" y="716915"/>
                  <a:pt x="2974340" y="501015"/>
                  <a:pt x="3150870" y="236855"/>
                </a:cubicBezTo>
                <a:cubicBezTo>
                  <a:pt x="3200400" y="163195"/>
                  <a:pt x="3242945" y="84455"/>
                  <a:pt x="3278505" y="0"/>
                </a:cubicBezTo>
                <a:lnTo>
                  <a:pt x="3270885" y="0"/>
                </a:lnTo>
                <a:cubicBezTo>
                  <a:pt x="3235325" y="83185"/>
                  <a:pt x="3194050" y="160655"/>
                  <a:pt x="3145155" y="233045"/>
                </a:cubicBezTo>
                <a:cubicBezTo>
                  <a:pt x="2968625" y="495935"/>
                  <a:pt x="2690495" y="711200"/>
                  <a:pt x="2269490" y="910590"/>
                </a:cubicBezTo>
                <a:cubicBezTo>
                  <a:pt x="2069465" y="1004570"/>
                  <a:pt x="1915795" y="1125220"/>
                  <a:pt x="1814195" y="1268730"/>
                </a:cubicBezTo>
                <a:cubicBezTo>
                  <a:pt x="1732280" y="1383665"/>
                  <a:pt x="1683385" y="1513205"/>
                  <a:pt x="1668145" y="1654175"/>
                </a:cubicBezTo>
                <a:cubicBezTo>
                  <a:pt x="1655445" y="1767840"/>
                  <a:pt x="1667510" y="1871345"/>
                  <a:pt x="1684020" y="1948180"/>
                </a:cubicBezTo>
                <a:lnTo>
                  <a:pt x="1691640" y="1948180"/>
                </a:lnTo>
                <a:cubicBezTo>
                  <a:pt x="1674495" y="1871345"/>
                  <a:pt x="1661795" y="1768475"/>
                  <a:pt x="1674495" y="1654175"/>
                </a:cubicBezTo>
                <a:close/>
                <a:moveTo>
                  <a:pt x="3234690" y="1948180"/>
                </a:moveTo>
                <a:lnTo>
                  <a:pt x="3238500" y="1948180"/>
                </a:lnTo>
                <a:cubicBezTo>
                  <a:pt x="3252470" y="1883410"/>
                  <a:pt x="3350260" y="1873885"/>
                  <a:pt x="3408680" y="1871980"/>
                </a:cubicBezTo>
                <a:cubicBezTo>
                  <a:pt x="3427095" y="1871980"/>
                  <a:pt x="3445510" y="1872615"/>
                  <a:pt x="3463925" y="1874520"/>
                </a:cubicBezTo>
                <a:lnTo>
                  <a:pt x="3463925" y="1870710"/>
                </a:lnTo>
                <a:cubicBezTo>
                  <a:pt x="3383280" y="1862455"/>
                  <a:pt x="3248025" y="1872615"/>
                  <a:pt x="3234690" y="1948180"/>
                </a:cubicBezTo>
                <a:close/>
                <a:moveTo>
                  <a:pt x="2327275" y="1084580"/>
                </a:moveTo>
                <a:cubicBezTo>
                  <a:pt x="2418715" y="1014095"/>
                  <a:pt x="2551430" y="943610"/>
                  <a:pt x="2642870" y="881380"/>
                </a:cubicBezTo>
                <a:cubicBezTo>
                  <a:pt x="2943860" y="686435"/>
                  <a:pt x="3207385" y="466725"/>
                  <a:pt x="3366135" y="136525"/>
                </a:cubicBezTo>
                <a:cubicBezTo>
                  <a:pt x="3387090" y="92710"/>
                  <a:pt x="3406775" y="47625"/>
                  <a:pt x="3424555" y="0"/>
                </a:cubicBezTo>
                <a:lnTo>
                  <a:pt x="3421380" y="0"/>
                </a:lnTo>
                <a:cubicBezTo>
                  <a:pt x="3363595" y="139700"/>
                  <a:pt x="3313430" y="241935"/>
                  <a:pt x="3231515" y="354330"/>
                </a:cubicBezTo>
                <a:cubicBezTo>
                  <a:pt x="2921000" y="781685"/>
                  <a:pt x="2419985" y="979170"/>
                  <a:pt x="2270760" y="1127125"/>
                </a:cubicBezTo>
                <a:cubicBezTo>
                  <a:pt x="2017395" y="1350010"/>
                  <a:pt x="1978660" y="1672590"/>
                  <a:pt x="2089785" y="1948180"/>
                </a:cubicBezTo>
                <a:lnTo>
                  <a:pt x="2092325" y="1948180"/>
                </a:lnTo>
                <a:cubicBezTo>
                  <a:pt x="2087880" y="1934210"/>
                  <a:pt x="2078990" y="1915795"/>
                  <a:pt x="2076450" y="1904365"/>
                </a:cubicBezTo>
                <a:cubicBezTo>
                  <a:pt x="1978660" y="1590675"/>
                  <a:pt x="2051050" y="1298575"/>
                  <a:pt x="2327275" y="1084580"/>
                </a:cubicBezTo>
                <a:close/>
                <a:moveTo>
                  <a:pt x="1792605" y="1671955"/>
                </a:moveTo>
                <a:cubicBezTo>
                  <a:pt x="1808480" y="1379855"/>
                  <a:pt x="1968500" y="1165860"/>
                  <a:pt x="2209800" y="1012825"/>
                </a:cubicBezTo>
                <a:cubicBezTo>
                  <a:pt x="2237740" y="995045"/>
                  <a:pt x="2266950" y="977900"/>
                  <a:pt x="2298065" y="961390"/>
                </a:cubicBezTo>
                <a:cubicBezTo>
                  <a:pt x="2527935" y="845185"/>
                  <a:pt x="2729230" y="721360"/>
                  <a:pt x="2878455" y="596900"/>
                </a:cubicBezTo>
                <a:cubicBezTo>
                  <a:pt x="3065145" y="441960"/>
                  <a:pt x="3227705" y="247650"/>
                  <a:pt x="3322955" y="635"/>
                </a:cubicBezTo>
                <a:lnTo>
                  <a:pt x="3320415" y="635"/>
                </a:lnTo>
                <a:cubicBezTo>
                  <a:pt x="3312795" y="18415"/>
                  <a:pt x="3305810" y="35560"/>
                  <a:pt x="3298190" y="52705"/>
                </a:cubicBezTo>
                <a:cubicBezTo>
                  <a:pt x="3018155" y="677545"/>
                  <a:pt x="2368550" y="890270"/>
                  <a:pt x="2169160" y="1035685"/>
                </a:cubicBezTo>
                <a:cubicBezTo>
                  <a:pt x="1931035" y="1199515"/>
                  <a:pt x="1776095" y="1435100"/>
                  <a:pt x="1789430" y="1753870"/>
                </a:cubicBezTo>
                <a:cubicBezTo>
                  <a:pt x="1792605" y="1828165"/>
                  <a:pt x="1805305" y="1894205"/>
                  <a:pt x="1819275" y="1948180"/>
                </a:cubicBezTo>
                <a:lnTo>
                  <a:pt x="1822450" y="1948180"/>
                </a:lnTo>
                <a:cubicBezTo>
                  <a:pt x="1805940" y="1875790"/>
                  <a:pt x="1786255" y="1778635"/>
                  <a:pt x="1792605" y="1671955"/>
                </a:cubicBezTo>
                <a:close/>
                <a:moveTo>
                  <a:pt x="2221865" y="1081405"/>
                </a:moveTo>
                <a:cubicBezTo>
                  <a:pt x="2267585" y="1045845"/>
                  <a:pt x="2317750" y="1012825"/>
                  <a:pt x="2373630" y="981710"/>
                </a:cubicBezTo>
                <a:cubicBezTo>
                  <a:pt x="2930525" y="671830"/>
                  <a:pt x="3201670" y="422910"/>
                  <a:pt x="3371850" y="4445"/>
                </a:cubicBezTo>
                <a:cubicBezTo>
                  <a:pt x="3372485" y="2540"/>
                  <a:pt x="3373120" y="1270"/>
                  <a:pt x="3373755" y="0"/>
                </a:cubicBezTo>
                <a:lnTo>
                  <a:pt x="3369310" y="0"/>
                </a:lnTo>
                <a:cubicBezTo>
                  <a:pt x="3368675" y="1270"/>
                  <a:pt x="3368040" y="3175"/>
                  <a:pt x="3367405" y="4445"/>
                </a:cubicBezTo>
                <a:cubicBezTo>
                  <a:pt x="3084830" y="725170"/>
                  <a:pt x="2369185" y="915035"/>
                  <a:pt x="2157095" y="1131570"/>
                </a:cubicBezTo>
                <a:cubicBezTo>
                  <a:pt x="1911350" y="1354455"/>
                  <a:pt x="1860550" y="1665605"/>
                  <a:pt x="1953895" y="1948180"/>
                </a:cubicBezTo>
                <a:lnTo>
                  <a:pt x="1956435" y="1948180"/>
                </a:lnTo>
                <a:cubicBezTo>
                  <a:pt x="1951990" y="1934210"/>
                  <a:pt x="1947545" y="1918970"/>
                  <a:pt x="1943735" y="1903095"/>
                </a:cubicBezTo>
                <a:cubicBezTo>
                  <a:pt x="1861820" y="1584325"/>
                  <a:pt x="1948815" y="1292860"/>
                  <a:pt x="2221865" y="1081405"/>
                </a:cubicBezTo>
                <a:close/>
              </a:path>
            </a:pathLst>
          </a:custGeom>
          <a:gradFill>
            <a:gsLst>
              <a:gs pos="0">
                <a:srgbClr val="08303F">
                  <a:alpha val="14901"/>
                </a:srgbClr>
              </a:gs>
              <a:gs pos="100000">
                <a:srgbClr val="000000">
                  <a:alpha val="14901"/>
                </a:srgbClr>
              </a:gs>
            </a:gsLst>
            <a:lin ang="2698631" scaled="0"/>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 name="Google Shape;65;p10"/>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
        <p:nvSpPr>
          <p:cNvPr id="66" name="Google Shape;66;p10"/>
          <p:cNvSpPr/>
          <p:nvPr/>
        </p:nvSpPr>
        <p:spPr>
          <a:xfrm>
            <a:off x="-1631526" y="3519949"/>
            <a:ext cx="4361569" cy="4289199"/>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08303F">
                  <a:alpha val="14901"/>
                </a:srgbClr>
              </a:gs>
              <a:gs pos="100000">
                <a:srgbClr val="17727E">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 name="Google Shape;67;p10"/>
          <p:cNvSpPr/>
          <p:nvPr/>
        </p:nvSpPr>
        <p:spPr>
          <a:xfrm>
            <a:off x="6724812" y="-1869092"/>
            <a:ext cx="3947121" cy="3881628"/>
          </a:xfrm>
          <a:custGeom>
            <a:rect b="b" l="l" r="r" t="t"/>
            <a:pathLst>
              <a:path extrusionOk="0" h="3881628" w="3947121">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rgbClr val="198D8C">
                  <a:alpha val="14901"/>
                </a:srgbClr>
              </a:gs>
              <a:gs pos="100000">
                <a:srgbClr val="08303F">
                  <a:alpha val="14901"/>
                </a:srgbClr>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 name="Google Shape;68;p10"/>
          <p:cNvSpPr txBox="1"/>
          <p:nvPr>
            <p:ph type="title"/>
          </p:nvPr>
        </p:nvSpPr>
        <p:spPr>
          <a:xfrm>
            <a:off x="975250" y="1065267"/>
            <a:ext cx="7193400" cy="393600"/>
          </a:xfrm>
          <a:prstGeom prst="rect">
            <a:avLst/>
          </a:prstGeom>
          <a:noFill/>
          <a:ln>
            <a:noFill/>
          </a:ln>
          <a:effectLst>
            <a:outerShdw rotWithShape="0" algn="bl" dir="5400000" dist="19050">
              <a:schemeClr val="accent1">
                <a:alpha val="14900"/>
              </a:schemeClr>
            </a:outerShdw>
          </a:effectLst>
        </p:spPr>
        <p:txBody>
          <a:bodyPr anchorCtr="0" anchor="ctr" bIns="0" lIns="0" spcFirstLastPara="1" rIns="0" wrap="square" tIns="0">
            <a:noAutofit/>
          </a:bodyPr>
          <a:lstStyle>
            <a:lvl1pPr lvl="0" rtl="0" algn="l">
              <a:lnSpc>
                <a:spcPct val="90000"/>
              </a:lnSpc>
              <a:spcBef>
                <a:spcPts val="0"/>
              </a:spcBef>
              <a:spcAft>
                <a:spcPts val="0"/>
              </a:spcAft>
              <a:buSzPts val="3000"/>
              <a:buNone/>
              <a:defRPr/>
            </a:lvl1pPr>
            <a:lvl2pPr lvl="1" rtl="0" algn="l">
              <a:lnSpc>
                <a:spcPct val="90000"/>
              </a:lnSpc>
              <a:spcBef>
                <a:spcPts val="0"/>
              </a:spcBef>
              <a:spcAft>
                <a:spcPts val="0"/>
              </a:spcAft>
              <a:buSzPts val="3000"/>
              <a:buNone/>
              <a:defRPr/>
            </a:lvl2pPr>
            <a:lvl3pPr lvl="2" rtl="0" algn="l">
              <a:lnSpc>
                <a:spcPct val="90000"/>
              </a:lnSpc>
              <a:spcBef>
                <a:spcPts val="0"/>
              </a:spcBef>
              <a:spcAft>
                <a:spcPts val="0"/>
              </a:spcAft>
              <a:buSzPts val="3000"/>
              <a:buNone/>
              <a:defRPr/>
            </a:lvl3pPr>
            <a:lvl4pPr lvl="3" rtl="0" algn="l">
              <a:lnSpc>
                <a:spcPct val="90000"/>
              </a:lnSpc>
              <a:spcBef>
                <a:spcPts val="0"/>
              </a:spcBef>
              <a:spcAft>
                <a:spcPts val="0"/>
              </a:spcAft>
              <a:buSzPts val="3000"/>
              <a:buNone/>
              <a:defRPr/>
            </a:lvl4pPr>
            <a:lvl5pPr lvl="4" rtl="0" algn="l">
              <a:lnSpc>
                <a:spcPct val="90000"/>
              </a:lnSpc>
              <a:spcBef>
                <a:spcPts val="0"/>
              </a:spcBef>
              <a:spcAft>
                <a:spcPts val="0"/>
              </a:spcAft>
              <a:buSzPts val="3000"/>
              <a:buNone/>
              <a:defRPr/>
            </a:lvl5pPr>
            <a:lvl6pPr lvl="5" rtl="0" algn="l">
              <a:lnSpc>
                <a:spcPct val="90000"/>
              </a:lnSpc>
              <a:spcBef>
                <a:spcPts val="0"/>
              </a:spcBef>
              <a:spcAft>
                <a:spcPts val="0"/>
              </a:spcAft>
              <a:buSzPts val="3000"/>
              <a:buNone/>
              <a:defRPr/>
            </a:lvl6pPr>
            <a:lvl7pPr lvl="6" rtl="0" algn="l">
              <a:lnSpc>
                <a:spcPct val="90000"/>
              </a:lnSpc>
              <a:spcBef>
                <a:spcPts val="0"/>
              </a:spcBef>
              <a:spcAft>
                <a:spcPts val="0"/>
              </a:spcAft>
              <a:buSzPts val="3000"/>
              <a:buNone/>
              <a:defRPr/>
            </a:lvl7pPr>
            <a:lvl8pPr lvl="7" rtl="0" algn="l">
              <a:lnSpc>
                <a:spcPct val="90000"/>
              </a:lnSpc>
              <a:spcBef>
                <a:spcPts val="0"/>
              </a:spcBef>
              <a:spcAft>
                <a:spcPts val="0"/>
              </a:spcAft>
              <a:buSzPts val="3000"/>
              <a:buNone/>
              <a:defRPr/>
            </a:lvl8pPr>
            <a:lvl9pPr lvl="8" rtl="0" algn="l">
              <a:lnSpc>
                <a:spcPct val="90000"/>
              </a:lnSpc>
              <a:spcBef>
                <a:spcPts val="0"/>
              </a:spcBef>
              <a:spcAft>
                <a:spcPts val="0"/>
              </a:spcAft>
              <a:buSzPts val="3000"/>
              <a:buNone/>
              <a:defRPr/>
            </a:lvl9pPr>
          </a:lstStyle>
          <a:p/>
        </p:txBody>
      </p:sp>
      <p:cxnSp>
        <p:nvCxnSpPr>
          <p:cNvPr id="69" name="Google Shape;69;p10"/>
          <p:cNvCxnSpPr/>
          <p:nvPr/>
        </p:nvCxnSpPr>
        <p:spPr>
          <a:xfrm>
            <a:off x="-6" y="1260950"/>
            <a:ext cx="840900" cy="0"/>
          </a:xfrm>
          <a:prstGeom prst="straightConnector1">
            <a:avLst/>
          </a:prstGeom>
          <a:noFill/>
          <a:ln cap="flat" cmpd="sng" w="9525">
            <a:solidFill>
              <a:schemeClr val="lt2"/>
            </a:solidFill>
            <a:prstDash val="solid"/>
            <a:round/>
            <a:headEnd len="sm" w="sm" type="none"/>
            <a:tailEnd len="med" w="med" type="diamond"/>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gradFill>
          <a:gsLst>
            <a:gs pos="0">
              <a:schemeClr val="accent4"/>
            </a:gs>
            <a:gs pos="18000">
              <a:schemeClr val="accent3"/>
            </a:gs>
            <a:gs pos="100000">
              <a:schemeClr val="accent1"/>
            </a:gs>
          </a:gsLst>
          <a:path path="circle">
            <a:fillToRect b="100%" r="100%"/>
          </a:path>
          <a:tileRect l="-100%" t="-10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75250" y="1065267"/>
            <a:ext cx="7193400" cy="393600"/>
          </a:xfrm>
          <a:prstGeom prst="rect">
            <a:avLst/>
          </a:prstGeom>
          <a:noFill/>
          <a:ln>
            <a:noFill/>
          </a:ln>
          <a:effectLst>
            <a:outerShdw rotWithShape="0" algn="bl" dir="5400000" dist="19050">
              <a:schemeClr val="accent1">
                <a:alpha val="14900"/>
              </a:schemeClr>
            </a:outerShdw>
          </a:effectLst>
        </p:spPr>
        <p:txBody>
          <a:bodyPr anchorCtr="0" anchor="ctr" bIns="0" lIns="0" spcFirstLastPara="1" rIns="0" wrap="square" tIns="0">
            <a:noAutofit/>
          </a:bodyPr>
          <a:lstStyle>
            <a:lvl1pPr lvl="0" marR="0" rtl="0" algn="l">
              <a:lnSpc>
                <a:spcPct val="90000"/>
              </a:lnSpc>
              <a:spcBef>
                <a:spcPts val="0"/>
              </a:spcBef>
              <a:spcAft>
                <a:spcPts val="0"/>
              </a:spcAft>
              <a:buClr>
                <a:schemeClr val="lt1"/>
              </a:buClr>
              <a:buSzPts val="3000"/>
              <a:buFont typeface="Quantico"/>
              <a:buNone/>
              <a:defRPr b="0" i="0" sz="3000" u="none" cap="none" strike="noStrike">
                <a:solidFill>
                  <a:schemeClr val="lt1"/>
                </a:solidFill>
                <a:latin typeface="Quantico"/>
                <a:ea typeface="Quantico"/>
                <a:cs typeface="Quantico"/>
                <a:sym typeface="Quantico"/>
              </a:defRPr>
            </a:lvl1pPr>
            <a:lvl2pPr lvl="1" marR="0" rtl="0" algn="l">
              <a:lnSpc>
                <a:spcPct val="90000"/>
              </a:lnSpc>
              <a:spcBef>
                <a:spcPts val="0"/>
              </a:spcBef>
              <a:spcAft>
                <a:spcPts val="0"/>
              </a:spcAft>
              <a:buClr>
                <a:schemeClr val="lt1"/>
              </a:buClr>
              <a:buSzPts val="3000"/>
              <a:buFont typeface="Quantico"/>
              <a:buNone/>
              <a:defRPr b="0" i="0" sz="3000" u="none" cap="none" strike="noStrike">
                <a:solidFill>
                  <a:schemeClr val="lt1"/>
                </a:solidFill>
                <a:latin typeface="Quantico"/>
                <a:ea typeface="Quantico"/>
                <a:cs typeface="Quantico"/>
                <a:sym typeface="Quantico"/>
              </a:defRPr>
            </a:lvl2pPr>
            <a:lvl3pPr lvl="2" marR="0" rtl="0" algn="l">
              <a:lnSpc>
                <a:spcPct val="90000"/>
              </a:lnSpc>
              <a:spcBef>
                <a:spcPts val="0"/>
              </a:spcBef>
              <a:spcAft>
                <a:spcPts val="0"/>
              </a:spcAft>
              <a:buClr>
                <a:schemeClr val="lt1"/>
              </a:buClr>
              <a:buSzPts val="3000"/>
              <a:buFont typeface="Quantico"/>
              <a:buNone/>
              <a:defRPr b="0" i="0" sz="3000" u="none" cap="none" strike="noStrike">
                <a:solidFill>
                  <a:schemeClr val="lt1"/>
                </a:solidFill>
                <a:latin typeface="Quantico"/>
                <a:ea typeface="Quantico"/>
                <a:cs typeface="Quantico"/>
                <a:sym typeface="Quantico"/>
              </a:defRPr>
            </a:lvl3pPr>
            <a:lvl4pPr lvl="3" marR="0" rtl="0" algn="l">
              <a:lnSpc>
                <a:spcPct val="90000"/>
              </a:lnSpc>
              <a:spcBef>
                <a:spcPts val="0"/>
              </a:spcBef>
              <a:spcAft>
                <a:spcPts val="0"/>
              </a:spcAft>
              <a:buClr>
                <a:schemeClr val="lt1"/>
              </a:buClr>
              <a:buSzPts val="3000"/>
              <a:buFont typeface="Quantico"/>
              <a:buNone/>
              <a:defRPr b="0" i="0" sz="3000" u="none" cap="none" strike="noStrike">
                <a:solidFill>
                  <a:schemeClr val="lt1"/>
                </a:solidFill>
                <a:latin typeface="Quantico"/>
                <a:ea typeface="Quantico"/>
                <a:cs typeface="Quantico"/>
                <a:sym typeface="Quantico"/>
              </a:defRPr>
            </a:lvl4pPr>
            <a:lvl5pPr lvl="4" marR="0" rtl="0" algn="l">
              <a:lnSpc>
                <a:spcPct val="90000"/>
              </a:lnSpc>
              <a:spcBef>
                <a:spcPts val="0"/>
              </a:spcBef>
              <a:spcAft>
                <a:spcPts val="0"/>
              </a:spcAft>
              <a:buClr>
                <a:schemeClr val="lt1"/>
              </a:buClr>
              <a:buSzPts val="3000"/>
              <a:buFont typeface="Quantico"/>
              <a:buNone/>
              <a:defRPr b="0" i="0" sz="3000" u="none" cap="none" strike="noStrike">
                <a:solidFill>
                  <a:schemeClr val="lt1"/>
                </a:solidFill>
                <a:latin typeface="Quantico"/>
                <a:ea typeface="Quantico"/>
                <a:cs typeface="Quantico"/>
                <a:sym typeface="Quantico"/>
              </a:defRPr>
            </a:lvl5pPr>
            <a:lvl6pPr lvl="5" marR="0" rtl="0" algn="l">
              <a:lnSpc>
                <a:spcPct val="90000"/>
              </a:lnSpc>
              <a:spcBef>
                <a:spcPts val="0"/>
              </a:spcBef>
              <a:spcAft>
                <a:spcPts val="0"/>
              </a:spcAft>
              <a:buClr>
                <a:schemeClr val="lt1"/>
              </a:buClr>
              <a:buSzPts val="3000"/>
              <a:buFont typeface="Quantico"/>
              <a:buNone/>
              <a:defRPr b="0" i="0" sz="3000" u="none" cap="none" strike="noStrike">
                <a:solidFill>
                  <a:schemeClr val="lt1"/>
                </a:solidFill>
                <a:latin typeface="Quantico"/>
                <a:ea typeface="Quantico"/>
                <a:cs typeface="Quantico"/>
                <a:sym typeface="Quantico"/>
              </a:defRPr>
            </a:lvl6pPr>
            <a:lvl7pPr lvl="6" marR="0" rtl="0" algn="l">
              <a:lnSpc>
                <a:spcPct val="90000"/>
              </a:lnSpc>
              <a:spcBef>
                <a:spcPts val="0"/>
              </a:spcBef>
              <a:spcAft>
                <a:spcPts val="0"/>
              </a:spcAft>
              <a:buClr>
                <a:schemeClr val="lt1"/>
              </a:buClr>
              <a:buSzPts val="3000"/>
              <a:buFont typeface="Quantico"/>
              <a:buNone/>
              <a:defRPr b="0" i="0" sz="3000" u="none" cap="none" strike="noStrike">
                <a:solidFill>
                  <a:schemeClr val="lt1"/>
                </a:solidFill>
                <a:latin typeface="Quantico"/>
                <a:ea typeface="Quantico"/>
                <a:cs typeface="Quantico"/>
                <a:sym typeface="Quantico"/>
              </a:defRPr>
            </a:lvl7pPr>
            <a:lvl8pPr lvl="7" marR="0" rtl="0" algn="l">
              <a:lnSpc>
                <a:spcPct val="90000"/>
              </a:lnSpc>
              <a:spcBef>
                <a:spcPts val="0"/>
              </a:spcBef>
              <a:spcAft>
                <a:spcPts val="0"/>
              </a:spcAft>
              <a:buClr>
                <a:schemeClr val="lt1"/>
              </a:buClr>
              <a:buSzPts val="3000"/>
              <a:buFont typeface="Quantico"/>
              <a:buNone/>
              <a:defRPr b="0" i="0" sz="3000" u="none" cap="none" strike="noStrike">
                <a:solidFill>
                  <a:schemeClr val="lt1"/>
                </a:solidFill>
                <a:latin typeface="Quantico"/>
                <a:ea typeface="Quantico"/>
                <a:cs typeface="Quantico"/>
                <a:sym typeface="Quantico"/>
              </a:defRPr>
            </a:lvl8pPr>
            <a:lvl9pPr lvl="8" marR="0" rtl="0" algn="l">
              <a:lnSpc>
                <a:spcPct val="90000"/>
              </a:lnSpc>
              <a:spcBef>
                <a:spcPts val="0"/>
              </a:spcBef>
              <a:spcAft>
                <a:spcPts val="0"/>
              </a:spcAft>
              <a:buClr>
                <a:schemeClr val="lt1"/>
              </a:buClr>
              <a:buSzPts val="3000"/>
              <a:buFont typeface="Quantico"/>
              <a:buNone/>
              <a:defRPr b="0" i="0" sz="3000" u="none" cap="none" strike="noStrike">
                <a:solidFill>
                  <a:schemeClr val="lt1"/>
                </a:solidFill>
                <a:latin typeface="Quantico"/>
                <a:ea typeface="Quantico"/>
                <a:cs typeface="Quantico"/>
                <a:sym typeface="Quantico"/>
              </a:defRPr>
            </a:lvl9pPr>
          </a:lstStyle>
          <a:p/>
        </p:txBody>
      </p:sp>
      <p:sp>
        <p:nvSpPr>
          <p:cNvPr id="7" name="Google Shape;7;p1"/>
          <p:cNvSpPr txBox="1"/>
          <p:nvPr>
            <p:ph idx="1" type="body"/>
          </p:nvPr>
        </p:nvSpPr>
        <p:spPr>
          <a:xfrm>
            <a:off x="975250" y="1575121"/>
            <a:ext cx="7193400" cy="2702700"/>
          </a:xfrm>
          <a:prstGeom prst="rect">
            <a:avLst/>
          </a:prstGeom>
          <a:noFill/>
          <a:ln>
            <a:noFill/>
          </a:ln>
        </p:spPr>
        <p:txBody>
          <a:bodyPr anchorCtr="0" anchor="t" bIns="0" lIns="0" spcFirstLastPara="1" rIns="0" wrap="square" tIns="0">
            <a:noAutofit/>
          </a:bodyPr>
          <a:lstStyle>
            <a:lvl1pPr indent="-381000" lvl="0" marL="457200" marR="0" rtl="0" algn="l">
              <a:lnSpc>
                <a:spcPct val="100000"/>
              </a:lnSpc>
              <a:spcBef>
                <a:spcPts val="600"/>
              </a:spcBef>
              <a:spcAft>
                <a:spcPts val="0"/>
              </a:spcAft>
              <a:buClr>
                <a:schemeClr val="lt2"/>
              </a:buClr>
              <a:buSzPts val="2400"/>
              <a:buFont typeface="Titillium Web Light"/>
              <a:buChar char="▫"/>
              <a:defRPr b="0" i="0" sz="2400" u="none" cap="none" strike="noStrike">
                <a:solidFill>
                  <a:schemeClr val="lt1"/>
                </a:solidFill>
                <a:latin typeface="Titillium Web Light"/>
                <a:ea typeface="Titillium Web Light"/>
                <a:cs typeface="Titillium Web Light"/>
                <a:sym typeface="Titillium Web Light"/>
              </a:defRPr>
            </a:lvl1pPr>
            <a:lvl2pPr indent="-381000" lvl="1" marL="914400" marR="0" rtl="0" algn="l">
              <a:lnSpc>
                <a:spcPct val="100000"/>
              </a:lnSpc>
              <a:spcBef>
                <a:spcPts val="0"/>
              </a:spcBef>
              <a:spcAft>
                <a:spcPts val="0"/>
              </a:spcAft>
              <a:buClr>
                <a:schemeClr val="accent6"/>
              </a:buClr>
              <a:buSzPts val="2400"/>
              <a:buFont typeface="Titillium Web Light"/>
              <a:buChar char="▫"/>
              <a:defRPr b="0" i="0" sz="2400" u="none" cap="none" strike="noStrike">
                <a:solidFill>
                  <a:schemeClr val="lt1"/>
                </a:solidFill>
                <a:latin typeface="Titillium Web Light"/>
                <a:ea typeface="Titillium Web Light"/>
                <a:cs typeface="Titillium Web Light"/>
                <a:sym typeface="Titillium Web Light"/>
              </a:defRPr>
            </a:lvl2pPr>
            <a:lvl3pPr indent="-381000" lvl="2" marL="1371600" marR="0" rtl="0" algn="l">
              <a:lnSpc>
                <a:spcPct val="100000"/>
              </a:lnSpc>
              <a:spcBef>
                <a:spcPts val="0"/>
              </a:spcBef>
              <a:spcAft>
                <a:spcPts val="0"/>
              </a:spcAft>
              <a:buClr>
                <a:schemeClr val="accent5"/>
              </a:buClr>
              <a:buSzPts val="2400"/>
              <a:buFont typeface="Titillium Web Light"/>
              <a:buChar char="▫"/>
              <a:defRPr b="0" i="0" sz="2400" u="none" cap="none" strike="noStrike">
                <a:solidFill>
                  <a:schemeClr val="lt1"/>
                </a:solidFill>
                <a:latin typeface="Titillium Web Light"/>
                <a:ea typeface="Titillium Web Light"/>
                <a:cs typeface="Titillium Web Light"/>
                <a:sym typeface="Titillium Web Light"/>
              </a:defRPr>
            </a:lvl3pPr>
            <a:lvl4pPr indent="-381000" lvl="3" marL="1828800" marR="0" rtl="0" algn="l">
              <a:lnSpc>
                <a:spcPct val="100000"/>
              </a:lnSpc>
              <a:spcBef>
                <a:spcPts val="0"/>
              </a:spcBef>
              <a:spcAft>
                <a:spcPts val="0"/>
              </a:spcAft>
              <a:buClr>
                <a:schemeClr val="accent4"/>
              </a:buClr>
              <a:buSzPts val="2400"/>
              <a:buFont typeface="Titillium Web Light"/>
              <a:buChar char="▫"/>
              <a:defRPr b="0" i="0" sz="2400" u="none" cap="none" strike="noStrike">
                <a:solidFill>
                  <a:schemeClr val="lt1"/>
                </a:solidFill>
                <a:latin typeface="Titillium Web Light"/>
                <a:ea typeface="Titillium Web Light"/>
                <a:cs typeface="Titillium Web Light"/>
                <a:sym typeface="Titillium Web Light"/>
              </a:defRPr>
            </a:lvl4pPr>
            <a:lvl5pPr indent="-381000" lvl="4" marL="2286000" marR="0" rtl="0" algn="l">
              <a:lnSpc>
                <a:spcPct val="100000"/>
              </a:lnSpc>
              <a:spcBef>
                <a:spcPts val="0"/>
              </a:spcBef>
              <a:spcAft>
                <a:spcPts val="0"/>
              </a:spcAft>
              <a:buClr>
                <a:schemeClr val="lt1"/>
              </a:buClr>
              <a:buSzPts val="2400"/>
              <a:buFont typeface="Titillium Web Light"/>
              <a:buChar char="▫"/>
              <a:defRPr b="0" i="0" sz="2400" u="none" cap="none" strike="noStrike">
                <a:solidFill>
                  <a:schemeClr val="lt1"/>
                </a:solidFill>
                <a:latin typeface="Titillium Web Light"/>
                <a:ea typeface="Titillium Web Light"/>
                <a:cs typeface="Titillium Web Light"/>
                <a:sym typeface="Titillium Web Light"/>
              </a:defRPr>
            </a:lvl5pPr>
            <a:lvl6pPr indent="-381000" lvl="5" marL="2743200" marR="0" rtl="0" algn="l">
              <a:lnSpc>
                <a:spcPct val="100000"/>
              </a:lnSpc>
              <a:spcBef>
                <a:spcPts val="0"/>
              </a:spcBef>
              <a:spcAft>
                <a:spcPts val="0"/>
              </a:spcAft>
              <a:buClr>
                <a:schemeClr val="lt1"/>
              </a:buClr>
              <a:buSzPts val="2400"/>
              <a:buFont typeface="Titillium Web Light"/>
              <a:buChar char="▫"/>
              <a:defRPr b="0" i="0" sz="2400" u="none" cap="none" strike="noStrike">
                <a:solidFill>
                  <a:schemeClr val="lt1"/>
                </a:solidFill>
                <a:latin typeface="Titillium Web Light"/>
                <a:ea typeface="Titillium Web Light"/>
                <a:cs typeface="Titillium Web Light"/>
                <a:sym typeface="Titillium Web Light"/>
              </a:defRPr>
            </a:lvl6pPr>
            <a:lvl7pPr indent="-381000" lvl="6" marL="3200400" marR="0" rtl="0" algn="l">
              <a:lnSpc>
                <a:spcPct val="100000"/>
              </a:lnSpc>
              <a:spcBef>
                <a:spcPts val="0"/>
              </a:spcBef>
              <a:spcAft>
                <a:spcPts val="0"/>
              </a:spcAft>
              <a:buClr>
                <a:schemeClr val="lt1"/>
              </a:buClr>
              <a:buSzPts val="2400"/>
              <a:buFont typeface="Titillium Web Light"/>
              <a:buChar char="▫"/>
              <a:defRPr b="0" i="0" sz="2400" u="none" cap="none" strike="noStrike">
                <a:solidFill>
                  <a:schemeClr val="lt1"/>
                </a:solidFill>
                <a:latin typeface="Titillium Web Light"/>
                <a:ea typeface="Titillium Web Light"/>
                <a:cs typeface="Titillium Web Light"/>
                <a:sym typeface="Titillium Web Light"/>
              </a:defRPr>
            </a:lvl7pPr>
            <a:lvl8pPr indent="-381000" lvl="7" marL="3657600" marR="0" rtl="0" algn="l">
              <a:lnSpc>
                <a:spcPct val="100000"/>
              </a:lnSpc>
              <a:spcBef>
                <a:spcPts val="0"/>
              </a:spcBef>
              <a:spcAft>
                <a:spcPts val="0"/>
              </a:spcAft>
              <a:buClr>
                <a:schemeClr val="lt1"/>
              </a:buClr>
              <a:buSzPts val="2400"/>
              <a:buFont typeface="Titillium Web Light"/>
              <a:buChar char="▫"/>
              <a:defRPr b="0" i="0" sz="2400" u="none" cap="none" strike="noStrike">
                <a:solidFill>
                  <a:schemeClr val="lt1"/>
                </a:solidFill>
                <a:latin typeface="Titillium Web Light"/>
                <a:ea typeface="Titillium Web Light"/>
                <a:cs typeface="Titillium Web Light"/>
                <a:sym typeface="Titillium Web Light"/>
              </a:defRPr>
            </a:lvl8pPr>
            <a:lvl9pPr indent="-381000" lvl="8" marL="4114800" marR="0" rtl="0" algn="l">
              <a:lnSpc>
                <a:spcPct val="100000"/>
              </a:lnSpc>
              <a:spcBef>
                <a:spcPts val="0"/>
              </a:spcBef>
              <a:spcAft>
                <a:spcPts val="0"/>
              </a:spcAft>
              <a:buClr>
                <a:schemeClr val="lt1"/>
              </a:buClr>
              <a:buSzPts val="2400"/>
              <a:buFont typeface="Titillium Web Light"/>
              <a:buChar char="▫"/>
              <a:defRPr b="0" i="0" sz="2400" u="none" cap="none" strike="noStrike">
                <a:solidFill>
                  <a:schemeClr val="lt1"/>
                </a:solidFill>
                <a:latin typeface="Titillium Web Light"/>
                <a:ea typeface="Titillium Web Light"/>
                <a:cs typeface="Titillium Web Light"/>
                <a:sym typeface="Titillium Web Light"/>
              </a:defRPr>
            </a:lvl9pPr>
          </a:lstStyle>
          <a:p/>
        </p:txBody>
      </p:sp>
      <p:sp>
        <p:nvSpPr>
          <p:cNvPr id="8" name="Google Shape;8;p1"/>
          <p:cNvSpPr txBox="1"/>
          <p:nvPr>
            <p:ph idx="12" type="sldNum"/>
          </p:nvPr>
        </p:nvSpPr>
        <p:spPr>
          <a:xfrm>
            <a:off x="8404384" y="46736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2"/>
                </a:solidFill>
                <a:latin typeface="Quantico"/>
                <a:ea typeface="Quantico"/>
                <a:cs typeface="Quantico"/>
                <a:sym typeface="Quantic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watch.screencastify.com/v/yP4gqpTA5THkTkkVPvAk"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5.png"/><Relationship Id="rId7"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8.png"/><Relationship Id="rId6"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4"/>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en" sz="1200">
                <a:solidFill>
                  <a:schemeClr val="lt2"/>
                </a:solidFill>
                <a:latin typeface="Quantico"/>
                <a:ea typeface="Quantico"/>
                <a:cs typeface="Quantico"/>
                <a:sym typeface="Quantico"/>
              </a:rPr>
              <a:t>‹#›</a:t>
            </a:fld>
            <a:endParaRPr sz="1200">
              <a:solidFill>
                <a:schemeClr val="lt2"/>
              </a:solidFill>
              <a:latin typeface="Quantico"/>
              <a:ea typeface="Quantico"/>
              <a:cs typeface="Quantico"/>
              <a:sym typeface="Quantico"/>
            </a:endParaRPr>
          </a:p>
        </p:txBody>
      </p:sp>
      <p:sp>
        <p:nvSpPr>
          <p:cNvPr id="91" name="Google Shape;91;p14"/>
          <p:cNvSpPr txBox="1"/>
          <p:nvPr/>
        </p:nvSpPr>
        <p:spPr>
          <a:xfrm>
            <a:off x="359450" y="1242438"/>
            <a:ext cx="3956100" cy="3001500"/>
          </a:xfrm>
          <a:prstGeom prst="rect">
            <a:avLst/>
          </a:prstGeom>
          <a:noFill/>
          <a:ln cap="flat" cmpd="dbl" w="3810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5300">
                <a:solidFill>
                  <a:schemeClr val="lt1"/>
                </a:solidFill>
                <a:latin typeface="Fira Sans Extra Condensed"/>
                <a:ea typeface="Fira Sans Extra Condensed"/>
                <a:cs typeface="Fira Sans Extra Condensed"/>
                <a:sym typeface="Fira Sans Extra Condensed"/>
              </a:rPr>
              <a:t>UFO SIGHTINGS REPORTED</a:t>
            </a:r>
            <a:endParaRPr sz="4900">
              <a:solidFill>
                <a:schemeClr val="lt1"/>
              </a:solidFill>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sz="2400">
                <a:solidFill>
                  <a:schemeClr val="lt1"/>
                </a:solidFill>
                <a:latin typeface="Fira Sans Extra Condensed"/>
                <a:ea typeface="Fira Sans Extra Condensed"/>
                <a:cs typeface="Fira Sans Extra Condensed"/>
                <a:sym typeface="Fira Sans Extra Condensed"/>
              </a:rPr>
              <a:t>(National UFO Reporting Center)</a:t>
            </a:r>
            <a:endParaRPr sz="2400">
              <a:solidFill>
                <a:schemeClr val="lt1"/>
              </a:solidFill>
              <a:latin typeface="Fira Sans Extra Condensed"/>
              <a:ea typeface="Fira Sans Extra Condensed"/>
              <a:cs typeface="Fira Sans Extra Condensed"/>
              <a:sym typeface="Fira Sans Extra Condensed"/>
            </a:endParaRPr>
          </a:p>
        </p:txBody>
      </p:sp>
      <p:pic>
        <p:nvPicPr>
          <p:cNvPr id="92" name="Google Shape;92;p14"/>
          <p:cNvPicPr preferRelativeResize="0"/>
          <p:nvPr/>
        </p:nvPicPr>
        <p:blipFill>
          <a:blip r:embed="rId3">
            <a:alphaModFix/>
          </a:blip>
          <a:stretch>
            <a:fillRect/>
          </a:stretch>
        </p:blipFill>
        <p:spPr>
          <a:xfrm>
            <a:off x="4667650" y="487425"/>
            <a:ext cx="4212276" cy="3159207"/>
          </a:xfrm>
          <a:prstGeom prst="rect">
            <a:avLst/>
          </a:prstGeom>
          <a:noFill/>
          <a:ln cap="flat" cmpd="sng" w="38100">
            <a:solidFill>
              <a:schemeClr val="lt2"/>
            </a:solidFill>
            <a:prstDash val="solid"/>
            <a:round/>
            <a:headEnd len="sm" w="sm" type="none"/>
            <a:tailEnd len="sm" w="sm" type="none"/>
          </a:ln>
        </p:spPr>
      </p:pic>
      <p:sp>
        <p:nvSpPr>
          <p:cNvPr id="93" name="Google Shape;93;p14"/>
          <p:cNvSpPr txBox="1"/>
          <p:nvPr/>
        </p:nvSpPr>
        <p:spPr>
          <a:xfrm>
            <a:off x="4667650" y="3808575"/>
            <a:ext cx="42123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lt1"/>
                </a:solidFill>
              </a:rPr>
              <a:t>ᐧ </a:t>
            </a:r>
            <a:r>
              <a:rPr lang="en" sz="800">
                <a:solidFill>
                  <a:schemeClr val="lt1"/>
                </a:solidFill>
              </a:rPr>
              <a:t>Allison Wells ᐧ Claudia Yurrita ᐧ Rosanna Reza-Giles ᐧ Alex Delacruz ᐧ</a:t>
            </a:r>
            <a:endParaRPr sz="8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73" name="Shape 173"/>
        <p:cNvGrpSpPr/>
        <p:nvPr/>
      </p:nvGrpSpPr>
      <p:grpSpPr>
        <a:xfrm>
          <a:off x="0" y="0"/>
          <a:ext cx="0" cy="0"/>
          <a:chOff x="0" y="0"/>
          <a:chExt cx="0" cy="0"/>
        </a:xfrm>
      </p:grpSpPr>
      <p:grpSp>
        <p:nvGrpSpPr>
          <p:cNvPr id="174" name="Google Shape;174;p23"/>
          <p:cNvGrpSpPr/>
          <p:nvPr/>
        </p:nvGrpSpPr>
        <p:grpSpPr>
          <a:xfrm>
            <a:off x="2096807" y="1854282"/>
            <a:ext cx="4950431" cy="2637275"/>
            <a:chOff x="233350" y="949250"/>
            <a:chExt cx="7137300" cy="3802300"/>
          </a:xfrm>
        </p:grpSpPr>
        <p:sp>
          <p:nvSpPr>
            <p:cNvPr id="175" name="Google Shape;175;p2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6" name="Google Shape;176;p2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7" name="Google Shape;177;p2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8" name="Google Shape;178;p2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79" name="Google Shape;179;p2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0" name="Google Shape;180;p2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1" name="Google Shape;181;p2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2" name="Google Shape;182;p2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3" name="Google Shape;183;p2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4" name="Google Shape;184;p2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5" name="Google Shape;185;p2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6" name="Google Shape;186;p2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7" name="Google Shape;187;p2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8" name="Google Shape;188;p2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89" name="Google Shape;189;p2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0" name="Google Shape;190;p2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1" name="Google Shape;191;p2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2" name="Google Shape;192;p2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3" name="Google Shape;193;p2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2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2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2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7" name="Google Shape;197;p2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8" name="Google Shape;198;p2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2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2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2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2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3" name="Google Shape;203;p2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4" name="Google Shape;204;p2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2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2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2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2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9" name="Google Shape;209;p2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2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2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2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2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4" name="Google Shape;214;p2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2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6" name="Google Shape;216;p2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7" name="Google Shape;217;p2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2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9" name="Google Shape;219;p2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2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2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2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3" name="Google Shape;223;p2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4" name="Google Shape;224;p2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5" name="Google Shape;225;p2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DEDE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26" name="Google Shape;226;p23"/>
          <p:cNvSpPr txBox="1"/>
          <p:nvPr/>
        </p:nvSpPr>
        <p:spPr>
          <a:xfrm>
            <a:off x="7359350" y="2285406"/>
            <a:ext cx="1327500" cy="572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2"/>
                </a:solidFill>
                <a:latin typeface="Roboto"/>
                <a:ea typeface="Roboto"/>
                <a:cs typeface="Roboto"/>
                <a:sym typeface="Roboto"/>
              </a:rPr>
              <a:t>105 reports</a:t>
            </a:r>
            <a:endParaRPr sz="1200">
              <a:solidFill>
                <a:schemeClr val="dk2"/>
              </a:solidFill>
              <a:latin typeface="Roboto"/>
              <a:ea typeface="Roboto"/>
              <a:cs typeface="Roboto"/>
              <a:sym typeface="Roboto"/>
            </a:endParaRPr>
          </a:p>
        </p:txBody>
      </p:sp>
      <p:sp>
        <p:nvSpPr>
          <p:cNvPr id="227" name="Google Shape;227;p23"/>
          <p:cNvSpPr txBox="1"/>
          <p:nvPr/>
        </p:nvSpPr>
        <p:spPr>
          <a:xfrm>
            <a:off x="7359225" y="2062825"/>
            <a:ext cx="1327500" cy="349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900">
                <a:solidFill>
                  <a:schemeClr val="accent2"/>
                </a:solidFill>
                <a:latin typeface="Fira Sans Extra Condensed"/>
                <a:ea typeface="Fira Sans Extra Condensed"/>
                <a:cs typeface="Fira Sans Extra Condensed"/>
                <a:sym typeface="Fira Sans Extra Condensed"/>
              </a:rPr>
              <a:t>DENMARK</a:t>
            </a:r>
            <a:endParaRPr b="1" sz="1900">
              <a:solidFill>
                <a:schemeClr val="accent2"/>
              </a:solidFill>
              <a:latin typeface="Fira Sans Extra Condensed"/>
              <a:ea typeface="Fira Sans Extra Condensed"/>
              <a:cs typeface="Fira Sans Extra Condensed"/>
              <a:sym typeface="Fira Sans Extra Condensed"/>
            </a:endParaRPr>
          </a:p>
        </p:txBody>
      </p:sp>
      <p:sp>
        <p:nvSpPr>
          <p:cNvPr id="228" name="Google Shape;228;p23"/>
          <p:cNvSpPr txBox="1"/>
          <p:nvPr/>
        </p:nvSpPr>
        <p:spPr>
          <a:xfrm>
            <a:off x="4431925" y="1411650"/>
            <a:ext cx="1566300" cy="3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900">
                <a:solidFill>
                  <a:schemeClr val="accent5"/>
                </a:solidFill>
                <a:latin typeface="Fira Sans Extra Condensed"/>
                <a:ea typeface="Fira Sans Extra Condensed"/>
                <a:cs typeface="Fira Sans Extra Condensed"/>
                <a:sym typeface="Fira Sans Extra Condensed"/>
              </a:rPr>
              <a:t> GREAT BRITAIN</a:t>
            </a:r>
            <a:endParaRPr b="1" sz="1900">
              <a:solidFill>
                <a:schemeClr val="accent5"/>
              </a:solidFill>
              <a:latin typeface="Fira Sans Extra Condensed"/>
              <a:ea typeface="Fira Sans Extra Condensed"/>
              <a:cs typeface="Fira Sans Extra Condensed"/>
              <a:sym typeface="Fira Sans Extra Condensed"/>
            </a:endParaRPr>
          </a:p>
        </p:txBody>
      </p:sp>
      <p:sp>
        <p:nvSpPr>
          <p:cNvPr id="229" name="Google Shape;229;p23"/>
          <p:cNvSpPr txBox="1"/>
          <p:nvPr/>
        </p:nvSpPr>
        <p:spPr>
          <a:xfrm>
            <a:off x="5003600" y="1261991"/>
            <a:ext cx="1327500" cy="572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2"/>
                </a:solidFill>
                <a:latin typeface="Roboto"/>
                <a:ea typeface="Roboto"/>
                <a:cs typeface="Roboto"/>
                <a:sym typeface="Roboto"/>
              </a:rPr>
              <a:t>1,905 reports</a:t>
            </a:r>
            <a:endParaRPr sz="1200">
              <a:solidFill>
                <a:schemeClr val="dk2"/>
              </a:solidFill>
              <a:latin typeface="Roboto"/>
              <a:ea typeface="Roboto"/>
              <a:cs typeface="Roboto"/>
              <a:sym typeface="Roboto"/>
            </a:endParaRPr>
          </a:p>
        </p:txBody>
      </p:sp>
      <p:sp>
        <p:nvSpPr>
          <p:cNvPr id="230" name="Google Shape;230;p23"/>
          <p:cNvSpPr txBox="1"/>
          <p:nvPr/>
        </p:nvSpPr>
        <p:spPr>
          <a:xfrm>
            <a:off x="457200" y="2062825"/>
            <a:ext cx="942000" cy="3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900">
                <a:solidFill>
                  <a:schemeClr val="dk2"/>
                </a:solidFill>
                <a:latin typeface="Fira Sans Extra Condensed"/>
                <a:ea typeface="Fira Sans Extra Condensed"/>
                <a:cs typeface="Fira Sans Extra Condensed"/>
                <a:sym typeface="Fira Sans Extra Condensed"/>
              </a:rPr>
              <a:t>CANADA</a:t>
            </a:r>
            <a:endParaRPr b="1" sz="1900">
              <a:solidFill>
                <a:schemeClr val="dk2"/>
              </a:solidFill>
              <a:latin typeface="Fira Sans Extra Condensed"/>
              <a:ea typeface="Fira Sans Extra Condensed"/>
              <a:cs typeface="Fira Sans Extra Condensed"/>
              <a:sym typeface="Fira Sans Extra Condensed"/>
            </a:endParaRPr>
          </a:p>
        </p:txBody>
      </p:sp>
      <p:sp>
        <p:nvSpPr>
          <p:cNvPr id="231" name="Google Shape;231;p23"/>
          <p:cNvSpPr txBox="1"/>
          <p:nvPr/>
        </p:nvSpPr>
        <p:spPr>
          <a:xfrm>
            <a:off x="457200" y="2285406"/>
            <a:ext cx="13275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Roboto"/>
                <a:ea typeface="Roboto"/>
                <a:cs typeface="Roboto"/>
                <a:sym typeface="Roboto"/>
              </a:rPr>
              <a:t>3,000 reports</a:t>
            </a:r>
            <a:endParaRPr sz="1200">
              <a:solidFill>
                <a:schemeClr val="dk2"/>
              </a:solidFill>
              <a:latin typeface="Roboto"/>
              <a:ea typeface="Roboto"/>
              <a:cs typeface="Roboto"/>
              <a:sym typeface="Roboto"/>
            </a:endParaRPr>
          </a:p>
        </p:txBody>
      </p:sp>
      <p:sp>
        <p:nvSpPr>
          <p:cNvPr id="232" name="Google Shape;232;p23"/>
          <p:cNvSpPr txBox="1"/>
          <p:nvPr/>
        </p:nvSpPr>
        <p:spPr>
          <a:xfrm>
            <a:off x="1149725" y="3325325"/>
            <a:ext cx="635100" cy="3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900">
                <a:solidFill>
                  <a:schemeClr val="accent1"/>
                </a:solidFill>
                <a:latin typeface="Fira Sans Extra Condensed"/>
                <a:ea typeface="Fira Sans Extra Condensed"/>
                <a:cs typeface="Fira Sans Extra Condensed"/>
                <a:sym typeface="Fira Sans Extra Condensed"/>
              </a:rPr>
              <a:t>USA</a:t>
            </a:r>
            <a:endParaRPr b="1" sz="1900">
              <a:solidFill>
                <a:schemeClr val="accent1"/>
              </a:solidFill>
              <a:latin typeface="Fira Sans Extra Condensed"/>
              <a:ea typeface="Fira Sans Extra Condensed"/>
              <a:cs typeface="Fira Sans Extra Condensed"/>
              <a:sym typeface="Fira Sans Extra Condensed"/>
            </a:endParaRPr>
          </a:p>
        </p:txBody>
      </p:sp>
      <p:sp>
        <p:nvSpPr>
          <p:cNvPr id="233" name="Google Shape;233;p23"/>
          <p:cNvSpPr txBox="1"/>
          <p:nvPr/>
        </p:nvSpPr>
        <p:spPr>
          <a:xfrm>
            <a:off x="457200" y="3500228"/>
            <a:ext cx="13275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Roboto"/>
                <a:ea typeface="Roboto"/>
                <a:cs typeface="Roboto"/>
                <a:sym typeface="Roboto"/>
              </a:rPr>
              <a:t>65,114 reports </a:t>
            </a:r>
            <a:endParaRPr sz="1200">
              <a:solidFill>
                <a:schemeClr val="dk2"/>
              </a:solidFill>
              <a:latin typeface="Roboto"/>
              <a:ea typeface="Roboto"/>
              <a:cs typeface="Roboto"/>
              <a:sym typeface="Roboto"/>
            </a:endParaRPr>
          </a:p>
        </p:txBody>
      </p:sp>
      <p:cxnSp>
        <p:nvCxnSpPr>
          <p:cNvPr id="234" name="Google Shape;234;p23"/>
          <p:cNvCxnSpPr>
            <a:stCxn id="230" idx="3"/>
          </p:cNvCxnSpPr>
          <p:nvPr/>
        </p:nvCxnSpPr>
        <p:spPr>
          <a:xfrm flipH="1" rot="10800000">
            <a:off x="1399200" y="2155825"/>
            <a:ext cx="1399500" cy="819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235" name="Google Shape;235;p23"/>
          <p:cNvCxnSpPr>
            <a:stCxn id="232" idx="3"/>
          </p:cNvCxnSpPr>
          <p:nvPr/>
        </p:nvCxnSpPr>
        <p:spPr>
          <a:xfrm flipH="1" rot="10800000">
            <a:off x="1784825" y="2594525"/>
            <a:ext cx="945900" cy="9057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236" name="Google Shape;236;p23"/>
          <p:cNvCxnSpPr>
            <a:stCxn id="227" idx="1"/>
          </p:cNvCxnSpPr>
          <p:nvPr/>
        </p:nvCxnSpPr>
        <p:spPr>
          <a:xfrm flipH="1">
            <a:off x="4357125" y="2237725"/>
            <a:ext cx="3002100" cy="160200"/>
          </a:xfrm>
          <a:prstGeom prst="bentConnector3">
            <a:avLst>
              <a:gd fmla="val 50000" name="adj1"/>
            </a:avLst>
          </a:prstGeom>
          <a:noFill/>
          <a:ln cap="flat" cmpd="sng" w="19050">
            <a:solidFill>
              <a:schemeClr val="dk1"/>
            </a:solidFill>
            <a:prstDash val="solid"/>
            <a:round/>
            <a:headEnd len="med" w="med" type="none"/>
            <a:tailEnd len="med" w="med" type="oval"/>
          </a:ln>
        </p:spPr>
      </p:cxnSp>
      <p:cxnSp>
        <p:nvCxnSpPr>
          <p:cNvPr id="237" name="Google Shape;237;p23"/>
          <p:cNvCxnSpPr>
            <a:stCxn id="228" idx="1"/>
          </p:cNvCxnSpPr>
          <p:nvPr/>
        </p:nvCxnSpPr>
        <p:spPr>
          <a:xfrm flipH="1">
            <a:off x="4235725" y="1586550"/>
            <a:ext cx="196200" cy="728100"/>
          </a:xfrm>
          <a:prstGeom prst="bentConnector2">
            <a:avLst/>
          </a:prstGeom>
          <a:noFill/>
          <a:ln cap="flat" cmpd="sng" w="19050">
            <a:solidFill>
              <a:schemeClr val="dk1"/>
            </a:solidFill>
            <a:prstDash val="solid"/>
            <a:round/>
            <a:headEnd len="med" w="med" type="none"/>
            <a:tailEnd len="med" w="med" type="oval"/>
          </a:ln>
        </p:spPr>
      </p:cxnSp>
      <p:cxnSp>
        <p:nvCxnSpPr>
          <p:cNvPr id="238" name="Google Shape;238;p23"/>
          <p:cNvCxnSpPr>
            <a:stCxn id="239" idx="3"/>
          </p:cNvCxnSpPr>
          <p:nvPr/>
        </p:nvCxnSpPr>
        <p:spPr>
          <a:xfrm flipH="1" rot="10800000">
            <a:off x="5680400" y="3918250"/>
            <a:ext cx="650700" cy="398400"/>
          </a:xfrm>
          <a:prstGeom prst="bentConnector3">
            <a:avLst>
              <a:gd fmla="val 50000" name="adj1"/>
            </a:avLst>
          </a:prstGeom>
          <a:noFill/>
          <a:ln cap="flat" cmpd="sng" w="19050">
            <a:solidFill>
              <a:schemeClr val="dk1"/>
            </a:solidFill>
            <a:prstDash val="solid"/>
            <a:round/>
            <a:headEnd len="med" w="med" type="none"/>
            <a:tailEnd len="med" w="med" type="oval"/>
          </a:ln>
        </p:spPr>
      </p:cxnSp>
      <p:sp>
        <p:nvSpPr>
          <p:cNvPr id="239" name="Google Shape;239;p23"/>
          <p:cNvSpPr txBox="1"/>
          <p:nvPr/>
        </p:nvSpPr>
        <p:spPr>
          <a:xfrm>
            <a:off x="4493000" y="4141750"/>
            <a:ext cx="1187400" cy="349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900">
                <a:solidFill>
                  <a:schemeClr val="accent1"/>
                </a:solidFill>
                <a:latin typeface="Fira Sans Extra Condensed"/>
                <a:ea typeface="Fira Sans Extra Condensed"/>
                <a:cs typeface="Fira Sans Extra Condensed"/>
                <a:sym typeface="Fira Sans Extra Condensed"/>
              </a:rPr>
              <a:t>AUSTRALIA</a:t>
            </a:r>
            <a:endParaRPr b="1" sz="1900">
              <a:solidFill>
                <a:schemeClr val="accent1"/>
              </a:solidFill>
              <a:latin typeface="Fira Sans Extra Condensed"/>
              <a:ea typeface="Fira Sans Extra Condensed"/>
              <a:cs typeface="Fira Sans Extra Condensed"/>
              <a:sym typeface="Fira Sans Extra Condensed"/>
            </a:endParaRPr>
          </a:p>
        </p:txBody>
      </p:sp>
      <p:sp>
        <p:nvSpPr>
          <p:cNvPr id="240" name="Google Shape;240;p23"/>
          <p:cNvSpPr txBox="1"/>
          <p:nvPr/>
        </p:nvSpPr>
        <p:spPr>
          <a:xfrm>
            <a:off x="4422950" y="4316653"/>
            <a:ext cx="13275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Roboto"/>
                <a:ea typeface="Roboto"/>
                <a:cs typeface="Roboto"/>
                <a:sym typeface="Roboto"/>
              </a:rPr>
              <a:t>538 reports</a:t>
            </a:r>
            <a:endParaRPr sz="1200">
              <a:solidFill>
                <a:schemeClr val="dk2"/>
              </a:solidFill>
              <a:latin typeface="Roboto"/>
              <a:ea typeface="Roboto"/>
              <a:cs typeface="Roboto"/>
              <a:sym typeface="Roboto"/>
            </a:endParaRPr>
          </a:p>
        </p:txBody>
      </p:sp>
      <p:sp>
        <p:nvSpPr>
          <p:cNvPr id="241" name="Google Shape;241;p23"/>
          <p:cNvSpPr txBox="1"/>
          <p:nvPr>
            <p:ph type="title"/>
          </p:nvPr>
        </p:nvSpPr>
        <p:spPr>
          <a:xfrm>
            <a:off x="975250" y="848792"/>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dk1"/>
                </a:solidFill>
              </a:rPr>
              <a:t>ALIEN REPORTS 1949-2013</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4"/>
          <p:cNvSpPr txBox="1"/>
          <p:nvPr>
            <p:ph type="title"/>
          </p:nvPr>
        </p:nvSpPr>
        <p:spPr>
          <a:xfrm>
            <a:off x="975250" y="1065267"/>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FREQUENCIES IN THE REPORTS</a:t>
            </a:r>
            <a:endParaRPr/>
          </a:p>
        </p:txBody>
      </p:sp>
      <p:sp>
        <p:nvSpPr>
          <p:cNvPr id="247" name="Google Shape;247;p24"/>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en"/>
              <a:t>‹#›</a:t>
            </a:fld>
            <a:endParaRPr/>
          </a:p>
        </p:txBody>
      </p:sp>
      <p:pic>
        <p:nvPicPr>
          <p:cNvPr id="248" name="Google Shape;248;p24"/>
          <p:cNvPicPr preferRelativeResize="0"/>
          <p:nvPr/>
        </p:nvPicPr>
        <p:blipFill rotWithShape="1">
          <a:blip r:embed="rId3">
            <a:alphaModFix/>
          </a:blip>
          <a:srcRect b="0" l="9279" r="6821" t="0"/>
          <a:stretch/>
        </p:blipFill>
        <p:spPr>
          <a:xfrm>
            <a:off x="770650" y="1841225"/>
            <a:ext cx="3352624" cy="2740424"/>
          </a:xfrm>
          <a:prstGeom prst="rect">
            <a:avLst/>
          </a:prstGeom>
          <a:noFill/>
          <a:ln>
            <a:noFill/>
          </a:ln>
        </p:spPr>
      </p:pic>
      <p:sp>
        <p:nvSpPr>
          <p:cNvPr id="249" name="Google Shape;249;p24"/>
          <p:cNvSpPr txBox="1"/>
          <p:nvPr/>
        </p:nvSpPr>
        <p:spPr>
          <a:xfrm>
            <a:off x="1886388" y="1414600"/>
            <a:ext cx="1023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rPr>
              <a:t>SHAPES</a:t>
            </a:r>
            <a:endParaRPr>
              <a:solidFill>
                <a:schemeClr val="lt1"/>
              </a:solidFill>
            </a:endParaRPr>
          </a:p>
        </p:txBody>
      </p:sp>
      <p:sp>
        <p:nvSpPr>
          <p:cNvPr id="250" name="Google Shape;250;p24"/>
          <p:cNvSpPr txBox="1"/>
          <p:nvPr/>
        </p:nvSpPr>
        <p:spPr>
          <a:xfrm>
            <a:off x="6288663" y="1414600"/>
            <a:ext cx="1223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rPr>
              <a:t>MENTIONS</a:t>
            </a:r>
            <a:endParaRPr>
              <a:solidFill>
                <a:schemeClr val="lt1"/>
              </a:solidFill>
            </a:endParaRPr>
          </a:p>
        </p:txBody>
      </p:sp>
      <p:pic>
        <p:nvPicPr>
          <p:cNvPr id="251" name="Google Shape;251;p24"/>
          <p:cNvPicPr preferRelativeResize="0"/>
          <p:nvPr/>
        </p:nvPicPr>
        <p:blipFill rotWithShape="1">
          <a:blip r:embed="rId4">
            <a:alphaModFix/>
          </a:blip>
          <a:srcRect b="5242" l="4656" r="3321" t="4829"/>
          <a:stretch/>
        </p:blipFill>
        <p:spPr>
          <a:xfrm>
            <a:off x="5065575" y="1841225"/>
            <a:ext cx="3723400" cy="2740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5"/>
          <p:cNvSpPr txBox="1"/>
          <p:nvPr>
            <p:ph type="title"/>
          </p:nvPr>
        </p:nvSpPr>
        <p:spPr>
          <a:xfrm>
            <a:off x="975250" y="1065267"/>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FREQUENCIES IN THE REPORTS</a:t>
            </a:r>
            <a:endParaRPr/>
          </a:p>
        </p:txBody>
      </p:sp>
      <p:sp>
        <p:nvSpPr>
          <p:cNvPr id="257" name="Google Shape;257;p25"/>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258" name="Google Shape;258;p25"/>
          <p:cNvPicPr preferRelativeResize="0"/>
          <p:nvPr/>
        </p:nvPicPr>
        <p:blipFill rotWithShape="1">
          <a:blip r:embed="rId3">
            <a:alphaModFix/>
          </a:blip>
          <a:srcRect b="20998" l="39979" r="40681" t="20753"/>
          <a:stretch/>
        </p:blipFill>
        <p:spPr>
          <a:xfrm>
            <a:off x="2323125" y="1827075"/>
            <a:ext cx="4273826" cy="2846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6">
            <a:hlinkClick r:id="rId3"/>
          </p:cNvPr>
          <p:cNvSpPr txBox="1"/>
          <p:nvPr>
            <p:ph type="ctrTitle"/>
          </p:nvPr>
        </p:nvSpPr>
        <p:spPr>
          <a:xfrm>
            <a:off x="975250" y="1991825"/>
            <a:ext cx="71934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DASHBOARD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7"/>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en"/>
              <a:t>‹#›</a:t>
            </a:fld>
            <a:endParaRPr/>
          </a:p>
        </p:txBody>
      </p:sp>
      <p:sp>
        <p:nvSpPr>
          <p:cNvPr id="269" name="Google Shape;269;p27"/>
          <p:cNvSpPr txBox="1"/>
          <p:nvPr>
            <p:ph type="title"/>
          </p:nvPr>
        </p:nvSpPr>
        <p:spPr>
          <a:xfrm>
            <a:off x="975250" y="1065267"/>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 SCIENTIFIC APPROACH</a:t>
            </a:r>
            <a:endParaRPr/>
          </a:p>
        </p:txBody>
      </p:sp>
      <p:cxnSp>
        <p:nvCxnSpPr>
          <p:cNvPr id="270" name="Google Shape;270;p27"/>
          <p:cNvCxnSpPr>
            <a:endCxn id="271" idx="0"/>
          </p:cNvCxnSpPr>
          <p:nvPr/>
        </p:nvCxnSpPr>
        <p:spPr>
          <a:xfrm>
            <a:off x="2853125" y="3156350"/>
            <a:ext cx="0" cy="479700"/>
          </a:xfrm>
          <a:prstGeom prst="straightConnector1">
            <a:avLst/>
          </a:prstGeom>
          <a:noFill/>
          <a:ln cap="flat" cmpd="sng" w="19050">
            <a:solidFill>
              <a:schemeClr val="dk1"/>
            </a:solidFill>
            <a:prstDash val="dot"/>
            <a:round/>
            <a:headEnd len="med" w="med" type="none"/>
            <a:tailEnd len="med" w="med" type="none"/>
          </a:ln>
        </p:spPr>
      </p:cxnSp>
      <p:cxnSp>
        <p:nvCxnSpPr>
          <p:cNvPr id="272" name="Google Shape;272;p27"/>
          <p:cNvCxnSpPr>
            <a:endCxn id="273" idx="0"/>
          </p:cNvCxnSpPr>
          <p:nvPr/>
        </p:nvCxnSpPr>
        <p:spPr>
          <a:xfrm>
            <a:off x="1150975" y="2630450"/>
            <a:ext cx="0" cy="1005600"/>
          </a:xfrm>
          <a:prstGeom prst="straightConnector1">
            <a:avLst/>
          </a:prstGeom>
          <a:noFill/>
          <a:ln cap="flat" cmpd="sng" w="19050">
            <a:solidFill>
              <a:schemeClr val="dk1"/>
            </a:solidFill>
            <a:prstDash val="dot"/>
            <a:round/>
            <a:headEnd len="med" w="med" type="none"/>
            <a:tailEnd len="med" w="med" type="none"/>
          </a:ln>
        </p:spPr>
      </p:cxnSp>
      <p:cxnSp>
        <p:nvCxnSpPr>
          <p:cNvPr id="274" name="Google Shape;274;p27"/>
          <p:cNvCxnSpPr>
            <a:endCxn id="275" idx="0"/>
          </p:cNvCxnSpPr>
          <p:nvPr/>
        </p:nvCxnSpPr>
        <p:spPr>
          <a:xfrm>
            <a:off x="6274075" y="2871650"/>
            <a:ext cx="0" cy="764400"/>
          </a:xfrm>
          <a:prstGeom prst="straightConnector1">
            <a:avLst/>
          </a:prstGeom>
          <a:noFill/>
          <a:ln cap="flat" cmpd="sng" w="19050">
            <a:solidFill>
              <a:schemeClr val="dk1"/>
            </a:solidFill>
            <a:prstDash val="dot"/>
            <a:round/>
            <a:headEnd len="med" w="med" type="none"/>
            <a:tailEnd len="med" w="med" type="none"/>
          </a:ln>
        </p:spPr>
      </p:cxnSp>
      <p:cxnSp>
        <p:nvCxnSpPr>
          <p:cNvPr id="276" name="Google Shape;276;p27"/>
          <p:cNvCxnSpPr>
            <a:endCxn id="277" idx="0"/>
          </p:cNvCxnSpPr>
          <p:nvPr/>
        </p:nvCxnSpPr>
        <p:spPr>
          <a:xfrm>
            <a:off x="8001350" y="3354650"/>
            <a:ext cx="0" cy="281400"/>
          </a:xfrm>
          <a:prstGeom prst="straightConnector1">
            <a:avLst/>
          </a:prstGeom>
          <a:noFill/>
          <a:ln cap="flat" cmpd="sng" w="19050">
            <a:solidFill>
              <a:schemeClr val="dk1"/>
            </a:solidFill>
            <a:prstDash val="dot"/>
            <a:round/>
            <a:headEnd len="med" w="med" type="none"/>
            <a:tailEnd len="med" w="med" type="none"/>
          </a:ln>
        </p:spPr>
      </p:cxnSp>
      <p:grpSp>
        <p:nvGrpSpPr>
          <p:cNvPr id="278" name="Google Shape;278;p27"/>
          <p:cNvGrpSpPr/>
          <p:nvPr/>
        </p:nvGrpSpPr>
        <p:grpSpPr>
          <a:xfrm>
            <a:off x="473875" y="3636050"/>
            <a:ext cx="8204575" cy="1207200"/>
            <a:chOff x="473875" y="3274625"/>
            <a:chExt cx="8204575" cy="1207200"/>
          </a:xfrm>
        </p:grpSpPr>
        <p:sp>
          <p:nvSpPr>
            <p:cNvPr id="273" name="Google Shape;273;p27"/>
            <p:cNvSpPr/>
            <p:nvPr/>
          </p:nvSpPr>
          <p:spPr>
            <a:xfrm>
              <a:off x="473875" y="3274625"/>
              <a:ext cx="1354200" cy="482700"/>
            </a:xfrm>
            <a:prstGeom prst="roundRect">
              <a:avLst>
                <a:gd fmla="val 16667" name="adj"/>
              </a:avLst>
            </a:prstGeom>
            <a:gradFill>
              <a:gsLst>
                <a:gs pos="0">
                  <a:srgbClr val="3177EE"/>
                </a:gs>
                <a:gs pos="100000">
                  <a:srgbClr val="113D8A"/>
                </a:gs>
              </a:gsLst>
              <a:path path="circle">
                <a:fillToRect b="50%" l="50%" r="50%" t="50%"/>
              </a:path>
              <a:tileRect/>
            </a:gradFill>
            <a:ln>
              <a:noFill/>
            </a:ln>
          </p:spPr>
          <p:txBody>
            <a:bodyPr anchorCtr="0" anchor="ctr" bIns="0" lIns="91425" spcFirstLastPara="1" rIns="91425" wrap="square" tIns="182875">
              <a:noAutofit/>
            </a:bodyPr>
            <a:lstStyle/>
            <a:p>
              <a:pPr indent="0" lvl="0" marL="0" rtl="0" algn="ctr">
                <a:spcBef>
                  <a:spcPts val="0"/>
                </a:spcBef>
                <a:spcAft>
                  <a:spcPts val="1600"/>
                </a:spcAft>
                <a:buClr>
                  <a:schemeClr val="dk1"/>
                </a:buClr>
                <a:buSzPts val="1100"/>
                <a:buFont typeface="Arial"/>
                <a:buNone/>
              </a:pPr>
              <a:r>
                <a:rPr b="1" lang="en" sz="1800">
                  <a:solidFill>
                    <a:schemeClr val="lt1"/>
                  </a:solidFill>
                  <a:latin typeface="Fira Sans Extra Condensed"/>
                  <a:ea typeface="Fira Sans Extra Condensed"/>
                  <a:cs typeface="Fira Sans Extra Condensed"/>
                  <a:sym typeface="Fira Sans Extra Condensed"/>
                </a:rPr>
                <a:t>PENN STATE</a:t>
              </a:r>
              <a:endParaRPr>
                <a:solidFill>
                  <a:schemeClr val="lt1"/>
                </a:solidFill>
              </a:endParaRPr>
            </a:p>
          </p:txBody>
        </p:sp>
        <p:sp>
          <p:nvSpPr>
            <p:cNvPr id="271" name="Google Shape;271;p27"/>
            <p:cNvSpPr/>
            <p:nvPr/>
          </p:nvSpPr>
          <p:spPr>
            <a:xfrm>
              <a:off x="2176025" y="3274625"/>
              <a:ext cx="1354200" cy="482700"/>
            </a:xfrm>
            <a:prstGeom prst="roundRect">
              <a:avLst>
                <a:gd fmla="val 16667" name="adj"/>
              </a:avLst>
            </a:prstGeom>
            <a:gradFill>
              <a:gsLst>
                <a:gs pos="0">
                  <a:srgbClr val="BFBFBF"/>
                </a:gs>
                <a:gs pos="100000">
                  <a:srgbClr val="737373"/>
                </a:gs>
              </a:gsLst>
              <a:lin ang="5400012" scaled="0"/>
            </a:gradFill>
            <a:ln>
              <a:noFill/>
            </a:ln>
          </p:spPr>
          <p:txBody>
            <a:bodyPr anchorCtr="0" anchor="ctr" bIns="0" lIns="91425" spcFirstLastPara="1" rIns="91425" wrap="square" tIns="182875">
              <a:noAutofit/>
            </a:bodyPr>
            <a:lstStyle/>
            <a:p>
              <a:pPr indent="0" lvl="0" marL="0" rtl="0" algn="ctr">
                <a:spcBef>
                  <a:spcPts val="0"/>
                </a:spcBef>
                <a:spcAft>
                  <a:spcPts val="1600"/>
                </a:spcAft>
                <a:buClr>
                  <a:schemeClr val="dk1"/>
                </a:buClr>
                <a:buSzPts val="1100"/>
                <a:buFont typeface="Arial"/>
                <a:buNone/>
              </a:pPr>
              <a:r>
                <a:rPr b="1" lang="en" sz="1800">
                  <a:solidFill>
                    <a:schemeClr val="lt1"/>
                  </a:solidFill>
                  <a:latin typeface="Fira Sans Extra Condensed"/>
                  <a:ea typeface="Fira Sans Extra Condensed"/>
                  <a:cs typeface="Fira Sans Extra Condensed"/>
                  <a:sym typeface="Fira Sans Extra Condensed"/>
                </a:rPr>
                <a:t>HARVARD</a:t>
              </a:r>
              <a:endParaRPr>
                <a:solidFill>
                  <a:schemeClr val="lt1"/>
                </a:solidFill>
              </a:endParaRPr>
            </a:p>
          </p:txBody>
        </p:sp>
        <p:sp>
          <p:nvSpPr>
            <p:cNvPr id="279" name="Google Shape;279;p27"/>
            <p:cNvSpPr/>
            <p:nvPr/>
          </p:nvSpPr>
          <p:spPr>
            <a:xfrm>
              <a:off x="3894900" y="3274625"/>
              <a:ext cx="1354200" cy="482700"/>
            </a:xfrm>
            <a:prstGeom prst="roundRect">
              <a:avLst>
                <a:gd fmla="val 16667" name="adj"/>
              </a:avLst>
            </a:prstGeom>
            <a:gradFill>
              <a:gsLst>
                <a:gs pos="0">
                  <a:srgbClr val="1077D2"/>
                </a:gs>
                <a:gs pos="100000">
                  <a:srgbClr val="093153"/>
                </a:gs>
              </a:gsLst>
              <a:path path="circle">
                <a:fillToRect b="50%" l="50%" r="50%" t="50%"/>
              </a:path>
              <a:tileRect/>
            </a:gradFill>
            <a:ln>
              <a:noFill/>
            </a:ln>
          </p:spPr>
          <p:txBody>
            <a:bodyPr anchorCtr="0" anchor="ctr" bIns="0" lIns="91425" spcFirstLastPara="1" rIns="91425" wrap="square" tIns="182875">
              <a:noAutofit/>
            </a:bodyPr>
            <a:lstStyle/>
            <a:p>
              <a:pPr indent="0" lvl="0" marL="0" rtl="0" algn="ctr">
                <a:spcBef>
                  <a:spcPts val="0"/>
                </a:spcBef>
                <a:spcAft>
                  <a:spcPts val="1600"/>
                </a:spcAft>
                <a:buClr>
                  <a:schemeClr val="dk1"/>
                </a:buClr>
                <a:buSzPts val="1100"/>
                <a:buFont typeface="Arial"/>
                <a:buNone/>
              </a:pPr>
              <a:r>
                <a:rPr b="1" lang="en" sz="1800">
                  <a:solidFill>
                    <a:schemeClr val="lt1"/>
                  </a:solidFill>
                  <a:latin typeface="Fira Sans Extra Condensed"/>
                  <a:ea typeface="Fira Sans Extra Condensed"/>
                  <a:cs typeface="Fira Sans Extra Condensed"/>
                  <a:sym typeface="Fira Sans Extra Condensed"/>
                </a:rPr>
                <a:t>NASA</a:t>
              </a:r>
              <a:endParaRPr>
                <a:solidFill>
                  <a:schemeClr val="lt1"/>
                </a:solidFill>
              </a:endParaRPr>
            </a:p>
          </p:txBody>
        </p:sp>
        <p:sp>
          <p:nvSpPr>
            <p:cNvPr id="275" name="Google Shape;275;p27"/>
            <p:cNvSpPr/>
            <p:nvPr/>
          </p:nvSpPr>
          <p:spPr>
            <a:xfrm>
              <a:off x="5596975" y="3274625"/>
              <a:ext cx="1354200" cy="482700"/>
            </a:xfrm>
            <a:prstGeom prst="roundRect">
              <a:avLst>
                <a:gd fmla="val 16667" name="adj"/>
              </a:avLst>
            </a:prstGeom>
            <a:gradFill>
              <a:gsLst>
                <a:gs pos="0">
                  <a:srgbClr val="BFBFBF"/>
                </a:gs>
                <a:gs pos="100000">
                  <a:srgbClr val="737373"/>
                </a:gs>
              </a:gsLst>
              <a:path path="circle">
                <a:fillToRect b="50%" l="50%" r="50%" t="50%"/>
              </a:path>
              <a:tileRect/>
            </a:gradFill>
            <a:ln>
              <a:noFill/>
            </a:ln>
          </p:spPr>
          <p:txBody>
            <a:bodyPr anchorCtr="0" anchor="ctr" bIns="0" lIns="91425" spcFirstLastPara="1" rIns="91425" wrap="square" tIns="182875">
              <a:noAutofit/>
            </a:bodyPr>
            <a:lstStyle/>
            <a:p>
              <a:pPr indent="0" lvl="0" marL="0" rtl="0" algn="ctr">
                <a:spcBef>
                  <a:spcPts val="0"/>
                </a:spcBef>
                <a:spcAft>
                  <a:spcPts val="1600"/>
                </a:spcAft>
                <a:buClr>
                  <a:schemeClr val="dk1"/>
                </a:buClr>
                <a:buSzPts val="1100"/>
                <a:buFont typeface="Arial"/>
                <a:buNone/>
              </a:pPr>
              <a:r>
                <a:rPr b="1" lang="en" sz="1800">
                  <a:solidFill>
                    <a:schemeClr val="lt1"/>
                  </a:solidFill>
                  <a:latin typeface="Fira Sans Extra Condensed"/>
                  <a:ea typeface="Fira Sans Extra Condensed"/>
                  <a:cs typeface="Fira Sans Extra Condensed"/>
                  <a:sym typeface="Fira Sans Extra Condensed"/>
                </a:rPr>
                <a:t>SETI Institute</a:t>
              </a:r>
              <a:endParaRPr>
                <a:solidFill>
                  <a:schemeClr val="lt1"/>
                </a:solidFill>
              </a:endParaRPr>
            </a:p>
          </p:txBody>
        </p:sp>
        <p:sp>
          <p:nvSpPr>
            <p:cNvPr id="277" name="Google Shape;277;p27"/>
            <p:cNvSpPr/>
            <p:nvPr/>
          </p:nvSpPr>
          <p:spPr>
            <a:xfrm>
              <a:off x="7324250" y="3274625"/>
              <a:ext cx="1354200" cy="482700"/>
            </a:xfrm>
            <a:prstGeom prst="roundRect">
              <a:avLst>
                <a:gd fmla="val 16667" name="adj"/>
              </a:avLst>
            </a:prstGeom>
            <a:gradFill>
              <a:gsLst>
                <a:gs pos="0">
                  <a:srgbClr val="696969"/>
                </a:gs>
                <a:gs pos="100000">
                  <a:srgbClr val="1D1D1D"/>
                </a:gs>
              </a:gsLst>
              <a:lin ang="5400012" scaled="0"/>
            </a:gradFill>
            <a:ln>
              <a:noFill/>
            </a:ln>
          </p:spPr>
          <p:txBody>
            <a:bodyPr anchorCtr="0" anchor="ctr" bIns="0" lIns="91425" spcFirstLastPara="1" rIns="91425" wrap="square" tIns="182875">
              <a:noAutofit/>
            </a:bodyPr>
            <a:lstStyle/>
            <a:p>
              <a:pPr indent="0" lvl="0" marL="0" rtl="0" algn="ctr">
                <a:spcBef>
                  <a:spcPts val="0"/>
                </a:spcBef>
                <a:spcAft>
                  <a:spcPts val="1600"/>
                </a:spcAft>
                <a:buClr>
                  <a:schemeClr val="dk1"/>
                </a:buClr>
                <a:buSzPts val="1100"/>
                <a:buFont typeface="Arial"/>
                <a:buNone/>
              </a:pPr>
              <a:r>
                <a:rPr b="1" lang="en" sz="1800">
                  <a:solidFill>
                    <a:schemeClr val="lt1"/>
                  </a:solidFill>
                  <a:latin typeface="Fira Sans Extra Condensed"/>
                  <a:ea typeface="Fira Sans Extra Condensed"/>
                  <a:cs typeface="Fira Sans Extra Condensed"/>
                  <a:sym typeface="Fira Sans Extra Condensed"/>
                </a:rPr>
                <a:t>AOIMSG</a:t>
              </a:r>
              <a:endParaRPr>
                <a:solidFill>
                  <a:schemeClr val="lt1"/>
                </a:solidFill>
              </a:endParaRPr>
            </a:p>
          </p:txBody>
        </p:sp>
        <p:sp>
          <p:nvSpPr>
            <p:cNvPr id="280" name="Google Shape;280;p27"/>
            <p:cNvSpPr txBox="1"/>
            <p:nvPr/>
          </p:nvSpPr>
          <p:spPr>
            <a:xfrm>
              <a:off x="570175" y="3757325"/>
              <a:ext cx="1161600" cy="7245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1200">
                  <a:solidFill>
                    <a:schemeClr val="lt1"/>
                  </a:solidFill>
                  <a:latin typeface="Roboto"/>
                  <a:ea typeface="Roboto"/>
                  <a:cs typeface="Roboto"/>
                  <a:sym typeface="Roboto"/>
                </a:rPr>
                <a:t>Search for Extraterrestrial Intelligence</a:t>
              </a:r>
              <a:endParaRPr sz="1200">
                <a:solidFill>
                  <a:schemeClr val="lt1"/>
                </a:solidFill>
                <a:latin typeface="Roboto"/>
                <a:ea typeface="Roboto"/>
                <a:cs typeface="Roboto"/>
                <a:sym typeface="Roboto"/>
              </a:endParaRPr>
            </a:p>
          </p:txBody>
        </p:sp>
        <p:sp>
          <p:nvSpPr>
            <p:cNvPr id="281" name="Google Shape;281;p27"/>
            <p:cNvSpPr txBox="1"/>
            <p:nvPr/>
          </p:nvSpPr>
          <p:spPr>
            <a:xfrm>
              <a:off x="2272325" y="3757325"/>
              <a:ext cx="1161600" cy="7245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1200">
                  <a:solidFill>
                    <a:schemeClr val="lt1"/>
                  </a:solidFill>
                  <a:latin typeface="Roboto"/>
                  <a:ea typeface="Roboto"/>
                  <a:cs typeface="Roboto"/>
                  <a:sym typeface="Roboto"/>
                </a:rPr>
                <a:t>Search Extraterrestrial Technology Signatures</a:t>
              </a:r>
              <a:endParaRPr sz="1200">
                <a:solidFill>
                  <a:schemeClr val="lt1"/>
                </a:solidFill>
                <a:latin typeface="Roboto"/>
                <a:ea typeface="Roboto"/>
                <a:cs typeface="Roboto"/>
                <a:sym typeface="Roboto"/>
              </a:endParaRPr>
            </a:p>
          </p:txBody>
        </p:sp>
        <p:sp>
          <p:nvSpPr>
            <p:cNvPr id="282" name="Google Shape;282;p27"/>
            <p:cNvSpPr txBox="1"/>
            <p:nvPr/>
          </p:nvSpPr>
          <p:spPr>
            <a:xfrm>
              <a:off x="3991200" y="3757325"/>
              <a:ext cx="1161600" cy="7245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1200">
                  <a:solidFill>
                    <a:schemeClr val="lt1"/>
                  </a:solidFill>
                  <a:latin typeface="Roboto"/>
                  <a:ea typeface="Roboto"/>
                  <a:cs typeface="Roboto"/>
                  <a:sym typeface="Roboto"/>
                </a:rPr>
                <a:t>Develop a method to identify </a:t>
              </a:r>
              <a:endParaRPr sz="1200">
                <a:solidFill>
                  <a:schemeClr val="lt1"/>
                </a:solidFill>
                <a:latin typeface="Roboto"/>
                <a:ea typeface="Roboto"/>
                <a:cs typeface="Roboto"/>
                <a:sym typeface="Roboto"/>
              </a:endParaRPr>
            </a:p>
          </p:txBody>
        </p:sp>
        <p:sp>
          <p:nvSpPr>
            <p:cNvPr id="283" name="Google Shape;283;p27"/>
            <p:cNvSpPr txBox="1"/>
            <p:nvPr/>
          </p:nvSpPr>
          <p:spPr>
            <a:xfrm>
              <a:off x="5693275" y="3757325"/>
              <a:ext cx="1161600" cy="7245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1200">
                  <a:solidFill>
                    <a:schemeClr val="lt1"/>
                  </a:solidFill>
                  <a:latin typeface="Roboto"/>
                  <a:ea typeface="Roboto"/>
                  <a:cs typeface="Roboto"/>
                  <a:sym typeface="Roboto"/>
                </a:rPr>
                <a:t>Explore and Understand Life in Universe</a:t>
              </a:r>
              <a:endParaRPr sz="1200">
                <a:solidFill>
                  <a:schemeClr val="lt1"/>
                </a:solidFill>
                <a:latin typeface="Roboto"/>
                <a:ea typeface="Roboto"/>
                <a:cs typeface="Roboto"/>
                <a:sym typeface="Roboto"/>
              </a:endParaRPr>
            </a:p>
          </p:txBody>
        </p:sp>
        <p:sp>
          <p:nvSpPr>
            <p:cNvPr id="284" name="Google Shape;284;p27"/>
            <p:cNvSpPr txBox="1"/>
            <p:nvPr/>
          </p:nvSpPr>
          <p:spPr>
            <a:xfrm>
              <a:off x="7420550" y="3757325"/>
              <a:ext cx="1161600" cy="7245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1200">
                  <a:solidFill>
                    <a:schemeClr val="lt1"/>
                  </a:solidFill>
                  <a:latin typeface="Roboto"/>
                  <a:ea typeface="Roboto"/>
                  <a:cs typeface="Roboto"/>
                  <a:sym typeface="Roboto"/>
                </a:rPr>
                <a:t>US Military Group Formed to Study UAP</a:t>
              </a:r>
              <a:endParaRPr sz="1200">
                <a:solidFill>
                  <a:schemeClr val="lt1"/>
                </a:solidFill>
                <a:latin typeface="Roboto"/>
                <a:ea typeface="Roboto"/>
                <a:cs typeface="Roboto"/>
                <a:sym typeface="Roboto"/>
              </a:endParaRPr>
            </a:p>
          </p:txBody>
        </p:sp>
      </p:grpSp>
      <p:cxnSp>
        <p:nvCxnSpPr>
          <p:cNvPr id="285" name="Google Shape;285;p27"/>
          <p:cNvCxnSpPr>
            <a:endCxn id="279" idx="0"/>
          </p:cNvCxnSpPr>
          <p:nvPr/>
        </p:nvCxnSpPr>
        <p:spPr>
          <a:xfrm>
            <a:off x="4572000" y="2256350"/>
            <a:ext cx="0" cy="1379700"/>
          </a:xfrm>
          <a:prstGeom prst="straightConnector1">
            <a:avLst/>
          </a:prstGeom>
          <a:noFill/>
          <a:ln cap="flat" cmpd="sng" w="19050">
            <a:solidFill>
              <a:schemeClr val="dk1"/>
            </a:solidFill>
            <a:prstDash val="dot"/>
            <a:round/>
            <a:headEnd len="med" w="med" type="none"/>
            <a:tailEnd len="med" w="med" type="none"/>
          </a:ln>
        </p:spPr>
      </p:cxnSp>
      <p:pic>
        <p:nvPicPr>
          <p:cNvPr id="286" name="Google Shape;286;p27"/>
          <p:cNvPicPr preferRelativeResize="0"/>
          <p:nvPr/>
        </p:nvPicPr>
        <p:blipFill>
          <a:blip r:embed="rId3">
            <a:alphaModFix/>
          </a:blip>
          <a:stretch>
            <a:fillRect/>
          </a:stretch>
        </p:blipFill>
        <p:spPr>
          <a:xfrm>
            <a:off x="839436" y="1824425"/>
            <a:ext cx="646464" cy="764400"/>
          </a:xfrm>
          <a:prstGeom prst="rect">
            <a:avLst/>
          </a:prstGeom>
          <a:noFill/>
          <a:ln>
            <a:noFill/>
          </a:ln>
        </p:spPr>
      </p:pic>
      <p:pic>
        <p:nvPicPr>
          <p:cNvPr id="287" name="Google Shape;287;p27"/>
          <p:cNvPicPr preferRelativeResize="0"/>
          <p:nvPr/>
        </p:nvPicPr>
        <p:blipFill>
          <a:blip r:embed="rId4">
            <a:alphaModFix/>
          </a:blip>
          <a:stretch>
            <a:fillRect/>
          </a:stretch>
        </p:blipFill>
        <p:spPr>
          <a:xfrm>
            <a:off x="2254075" y="2336599"/>
            <a:ext cx="1214825" cy="717851"/>
          </a:xfrm>
          <a:prstGeom prst="rect">
            <a:avLst/>
          </a:prstGeom>
          <a:noFill/>
          <a:ln>
            <a:noFill/>
          </a:ln>
        </p:spPr>
      </p:pic>
      <p:pic>
        <p:nvPicPr>
          <p:cNvPr id="288" name="Google Shape;288;p27"/>
          <p:cNvPicPr preferRelativeResize="0"/>
          <p:nvPr/>
        </p:nvPicPr>
        <p:blipFill rotWithShape="1">
          <a:blip r:embed="rId5">
            <a:alphaModFix/>
          </a:blip>
          <a:srcRect b="-1209" l="32673" r="32284" t="1210"/>
          <a:stretch/>
        </p:blipFill>
        <p:spPr>
          <a:xfrm>
            <a:off x="4129175" y="1458875"/>
            <a:ext cx="818309" cy="717850"/>
          </a:xfrm>
          <a:prstGeom prst="rect">
            <a:avLst/>
          </a:prstGeom>
          <a:noFill/>
          <a:ln>
            <a:noFill/>
          </a:ln>
        </p:spPr>
      </p:pic>
      <p:pic>
        <p:nvPicPr>
          <p:cNvPr id="289" name="Google Shape;289;p27"/>
          <p:cNvPicPr preferRelativeResize="0"/>
          <p:nvPr/>
        </p:nvPicPr>
        <p:blipFill>
          <a:blip r:embed="rId6">
            <a:alphaModFix/>
          </a:blip>
          <a:stretch>
            <a:fillRect/>
          </a:stretch>
        </p:blipFill>
        <p:spPr>
          <a:xfrm>
            <a:off x="5829507" y="2191725"/>
            <a:ext cx="889126" cy="611925"/>
          </a:xfrm>
          <a:prstGeom prst="rect">
            <a:avLst/>
          </a:prstGeom>
          <a:noFill/>
          <a:ln>
            <a:noFill/>
          </a:ln>
        </p:spPr>
      </p:pic>
      <p:pic>
        <p:nvPicPr>
          <p:cNvPr id="290" name="Google Shape;290;p27"/>
          <p:cNvPicPr preferRelativeResize="0"/>
          <p:nvPr/>
        </p:nvPicPr>
        <p:blipFill>
          <a:blip r:embed="rId7">
            <a:alphaModFix/>
          </a:blip>
          <a:stretch>
            <a:fillRect/>
          </a:stretch>
        </p:blipFill>
        <p:spPr>
          <a:xfrm>
            <a:off x="7571088" y="2640338"/>
            <a:ext cx="860525" cy="611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975250" y="1065267"/>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MODERN UFO TIMELINE IN USA</a:t>
            </a:r>
            <a:endParaRPr/>
          </a:p>
        </p:txBody>
      </p:sp>
      <p:sp>
        <p:nvSpPr>
          <p:cNvPr id="99" name="Google Shape;99;p15"/>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00" name="Google Shape;100;p15"/>
          <p:cNvPicPr preferRelativeResize="0"/>
          <p:nvPr/>
        </p:nvPicPr>
        <p:blipFill>
          <a:blip r:embed="rId3">
            <a:alphaModFix/>
          </a:blip>
          <a:stretch>
            <a:fillRect/>
          </a:stretch>
        </p:blipFill>
        <p:spPr>
          <a:xfrm>
            <a:off x="628650" y="210813"/>
            <a:ext cx="7736026" cy="5802026"/>
          </a:xfrm>
          <a:prstGeom prst="rect">
            <a:avLst/>
          </a:prstGeom>
          <a:noFill/>
          <a:ln>
            <a:noFill/>
          </a:ln>
        </p:spPr>
      </p:pic>
      <p:sp>
        <p:nvSpPr>
          <p:cNvPr id="101" name="Google Shape;101;p15"/>
          <p:cNvSpPr/>
          <p:nvPr/>
        </p:nvSpPr>
        <p:spPr>
          <a:xfrm rot="5400000">
            <a:off x="1814125" y="2550125"/>
            <a:ext cx="311700" cy="1446000"/>
          </a:xfrm>
          <a:prstGeom prst="rightBrace">
            <a:avLst>
              <a:gd fmla="val 50000" name="adj1"/>
              <a:gd fmla="val 84435"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txBox="1"/>
          <p:nvPr/>
        </p:nvSpPr>
        <p:spPr>
          <a:xfrm>
            <a:off x="709950" y="3428975"/>
            <a:ext cx="1143000" cy="861900"/>
          </a:xfrm>
          <a:prstGeom prst="rect">
            <a:avLst/>
          </a:prstGeom>
          <a:solidFill>
            <a:srgbClr val="DCE0E1">
              <a:alpha val="49060"/>
            </a:srgbClr>
          </a:solidFill>
          <a:ln>
            <a:noFill/>
          </a:ln>
        </p:spPr>
        <p:txBody>
          <a:bodyPr anchorCtr="0" anchor="t" bIns="91425" lIns="91425" spcFirstLastPara="1" rIns="91425" wrap="square" tIns="91425">
            <a:spAutoFit/>
          </a:bodyPr>
          <a:lstStyle/>
          <a:p>
            <a:pPr indent="0" lvl="0" marL="0" rtl="0" algn="ctr">
              <a:spcBef>
                <a:spcPts val="600"/>
              </a:spcBef>
              <a:spcAft>
                <a:spcPts val="0"/>
              </a:spcAft>
              <a:buNone/>
            </a:pPr>
            <a:r>
              <a:rPr lang="en" sz="1100">
                <a:solidFill>
                  <a:schemeClr val="lt1"/>
                </a:solidFill>
                <a:latin typeface="Titillium Web Light"/>
                <a:ea typeface="Titillium Web Light"/>
                <a:cs typeface="Titillium Web Light"/>
                <a:sym typeface="Titillium Web Light"/>
              </a:rPr>
              <a:t>1940-1950 Era of the “flying saucer” phenomena</a:t>
            </a:r>
            <a:endParaRPr sz="1100"/>
          </a:p>
        </p:txBody>
      </p:sp>
      <p:sp>
        <p:nvSpPr>
          <p:cNvPr id="103" name="Google Shape;103;p15"/>
          <p:cNvSpPr/>
          <p:nvPr/>
        </p:nvSpPr>
        <p:spPr>
          <a:xfrm flipH="1" rot="5400000">
            <a:off x="3089625" y="2053700"/>
            <a:ext cx="311700" cy="1735200"/>
          </a:xfrm>
          <a:prstGeom prst="rightBrace">
            <a:avLst>
              <a:gd fmla="val 50000" name="adj1"/>
              <a:gd fmla="val 85833" name="adj2"/>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txBox="1"/>
          <p:nvPr/>
        </p:nvSpPr>
        <p:spPr>
          <a:xfrm>
            <a:off x="1918875" y="1734050"/>
            <a:ext cx="1250400" cy="1031400"/>
          </a:xfrm>
          <a:prstGeom prst="rect">
            <a:avLst/>
          </a:prstGeom>
          <a:solidFill>
            <a:srgbClr val="DCE0E1">
              <a:alpha val="49060"/>
            </a:srgbClr>
          </a:solidFill>
          <a:ln>
            <a:noFill/>
          </a:ln>
        </p:spPr>
        <p:txBody>
          <a:bodyPr anchorCtr="0" anchor="t" bIns="91425" lIns="91425" spcFirstLastPara="1" rIns="91425" wrap="square" tIns="91425">
            <a:spAutoFit/>
          </a:bodyPr>
          <a:lstStyle/>
          <a:p>
            <a:pPr indent="0" lvl="0" marL="0" rtl="0" algn="ctr">
              <a:spcBef>
                <a:spcPts val="600"/>
              </a:spcBef>
              <a:spcAft>
                <a:spcPts val="0"/>
              </a:spcAft>
              <a:buNone/>
            </a:pPr>
            <a:r>
              <a:rPr lang="en" sz="1100">
                <a:solidFill>
                  <a:schemeClr val="lt1"/>
                </a:solidFill>
                <a:latin typeface="Titillium Web Light"/>
                <a:ea typeface="Titillium Web Light"/>
                <a:cs typeface="Titillium Web Light"/>
                <a:sym typeface="Titillium Web Light"/>
              </a:rPr>
              <a:t>1947-1969 Project Blue Book summarize USAF investigation</a:t>
            </a:r>
            <a:r>
              <a:rPr lang="en" sz="1100">
                <a:solidFill>
                  <a:schemeClr val="lt1"/>
                </a:solidFill>
                <a:latin typeface="Titillium Web Light"/>
                <a:ea typeface="Titillium Web Light"/>
                <a:cs typeface="Titillium Web Light"/>
                <a:sym typeface="Titillium Web Light"/>
              </a:rPr>
              <a:t>s</a:t>
            </a:r>
            <a:r>
              <a:rPr lang="en" sz="1100">
                <a:solidFill>
                  <a:schemeClr val="lt1"/>
                </a:solidFill>
                <a:latin typeface="Titillium Web Light"/>
                <a:ea typeface="Titillium Web Light"/>
                <a:cs typeface="Titillium Web Light"/>
                <a:sym typeface="Titillium Web Light"/>
              </a:rPr>
              <a:t> of UFOS</a:t>
            </a:r>
            <a:endParaRPr sz="1100">
              <a:solidFill>
                <a:schemeClr val="lt1"/>
              </a:solidFill>
              <a:latin typeface="Titillium Web Light"/>
              <a:ea typeface="Titillium Web Light"/>
              <a:cs typeface="Titillium Web Light"/>
              <a:sym typeface="Titillium Web Light"/>
            </a:endParaRPr>
          </a:p>
        </p:txBody>
      </p:sp>
      <p:sp>
        <p:nvSpPr>
          <p:cNvPr id="105" name="Google Shape;105;p15"/>
          <p:cNvSpPr/>
          <p:nvPr/>
        </p:nvSpPr>
        <p:spPr>
          <a:xfrm rot="5400000">
            <a:off x="4717575" y="2890475"/>
            <a:ext cx="311700" cy="765300"/>
          </a:xfrm>
          <a:prstGeom prst="rightBrace">
            <a:avLst>
              <a:gd fmla="val 50000" name="adj1"/>
              <a:gd fmla="val 50918" name="adj2"/>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txBox="1"/>
          <p:nvPr/>
        </p:nvSpPr>
        <p:spPr>
          <a:xfrm>
            <a:off x="3925163" y="3428975"/>
            <a:ext cx="1143000" cy="861900"/>
          </a:xfrm>
          <a:prstGeom prst="rect">
            <a:avLst/>
          </a:prstGeom>
          <a:solidFill>
            <a:srgbClr val="DCE0E1">
              <a:alpha val="49060"/>
            </a:srgbClr>
          </a:solidFill>
          <a:ln>
            <a:noFill/>
          </a:ln>
        </p:spPr>
        <p:txBody>
          <a:bodyPr anchorCtr="0" anchor="t" bIns="91425" lIns="91425" spcFirstLastPara="1" rIns="91425" wrap="square" tIns="91425">
            <a:spAutoFit/>
          </a:bodyPr>
          <a:lstStyle/>
          <a:p>
            <a:pPr indent="0" lvl="0" marL="0" rtl="0" algn="ctr">
              <a:spcBef>
                <a:spcPts val="600"/>
              </a:spcBef>
              <a:spcAft>
                <a:spcPts val="0"/>
              </a:spcAft>
              <a:buNone/>
            </a:pPr>
            <a:r>
              <a:rPr lang="en" sz="1100">
                <a:solidFill>
                  <a:schemeClr val="lt1"/>
                </a:solidFill>
                <a:latin typeface="Titillium Web Light"/>
                <a:ea typeface="Titillium Web Light"/>
                <a:cs typeface="Titillium Web Light"/>
                <a:sym typeface="Titillium Web Light"/>
              </a:rPr>
              <a:t>2004-2012 Military has reported 400+ UFOs</a:t>
            </a:r>
            <a:endParaRPr sz="1100">
              <a:solidFill>
                <a:schemeClr val="lt1"/>
              </a:solidFill>
              <a:latin typeface="Titillium Web Light"/>
              <a:ea typeface="Titillium Web Light"/>
              <a:cs typeface="Titillium Web Light"/>
              <a:sym typeface="Titillium Web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6"/>
          <p:cNvSpPr txBox="1"/>
          <p:nvPr>
            <p:ph type="title"/>
          </p:nvPr>
        </p:nvSpPr>
        <p:spPr>
          <a:xfrm>
            <a:off x="975250" y="1065267"/>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NATIONAL UFO REPORTING CENTER</a:t>
            </a:r>
            <a:endParaRPr/>
          </a:p>
        </p:txBody>
      </p:sp>
      <p:sp>
        <p:nvSpPr>
          <p:cNvPr id="112" name="Google Shape;112;p16"/>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en"/>
              <a:t>‹#›</a:t>
            </a:fld>
            <a:endParaRPr/>
          </a:p>
        </p:txBody>
      </p:sp>
      <p:sp>
        <p:nvSpPr>
          <p:cNvPr id="113" name="Google Shape;113;p16"/>
          <p:cNvSpPr txBox="1"/>
          <p:nvPr/>
        </p:nvSpPr>
        <p:spPr>
          <a:xfrm>
            <a:off x="1864874" y="1600127"/>
            <a:ext cx="4591800" cy="2770500"/>
          </a:xfrm>
          <a:prstGeom prst="rect">
            <a:avLst/>
          </a:prstGeom>
          <a:noFill/>
          <a:ln cap="flat" cmpd="thickThin" w="3810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317500" lvl="0" marL="457200" rtl="0" algn="l">
              <a:spcBef>
                <a:spcPts val="0"/>
              </a:spcBef>
              <a:spcAft>
                <a:spcPts val="0"/>
              </a:spcAft>
              <a:buClr>
                <a:srgbClr val="ECF7EB"/>
              </a:buClr>
              <a:buSzPts val="1400"/>
              <a:buChar char="●"/>
            </a:pPr>
            <a:r>
              <a:rPr lang="en">
                <a:solidFill>
                  <a:srgbClr val="ECF7EB"/>
                </a:solidFill>
              </a:rPr>
              <a:t>Founded in 1974.</a:t>
            </a:r>
            <a:endParaRPr>
              <a:solidFill>
                <a:srgbClr val="ECF7EB"/>
              </a:solidFill>
            </a:endParaRPr>
          </a:p>
          <a:p>
            <a:pPr indent="0" lvl="0" marL="457200" rtl="0" algn="l">
              <a:spcBef>
                <a:spcPts val="0"/>
              </a:spcBef>
              <a:spcAft>
                <a:spcPts val="0"/>
              </a:spcAft>
              <a:buNone/>
            </a:pPr>
            <a:r>
              <a:t/>
            </a:r>
            <a:endParaRPr>
              <a:solidFill>
                <a:srgbClr val="ECF7EB"/>
              </a:solidFill>
            </a:endParaRPr>
          </a:p>
          <a:p>
            <a:pPr indent="-317500" lvl="0" marL="457200" rtl="0" algn="l">
              <a:spcBef>
                <a:spcPts val="0"/>
              </a:spcBef>
              <a:spcAft>
                <a:spcPts val="0"/>
              </a:spcAft>
              <a:buClr>
                <a:srgbClr val="ECF7EB"/>
              </a:buClr>
              <a:buSzPts val="1400"/>
              <a:buChar char="●"/>
            </a:pPr>
            <a:r>
              <a:rPr lang="en">
                <a:solidFill>
                  <a:srgbClr val="ECF7EB"/>
                </a:solidFill>
              </a:rPr>
              <a:t>Non governmental.</a:t>
            </a:r>
            <a:endParaRPr>
              <a:solidFill>
                <a:srgbClr val="ECF7EB"/>
              </a:solidFill>
            </a:endParaRPr>
          </a:p>
          <a:p>
            <a:pPr indent="0" lvl="0" marL="457200" rtl="0" algn="l">
              <a:spcBef>
                <a:spcPts val="0"/>
              </a:spcBef>
              <a:spcAft>
                <a:spcPts val="0"/>
              </a:spcAft>
              <a:buNone/>
            </a:pPr>
            <a:r>
              <a:t/>
            </a:r>
            <a:endParaRPr>
              <a:solidFill>
                <a:srgbClr val="ECF7EB"/>
              </a:solidFill>
            </a:endParaRPr>
          </a:p>
          <a:p>
            <a:pPr indent="-317500" lvl="0" marL="457200" rtl="0" algn="l">
              <a:spcBef>
                <a:spcPts val="0"/>
              </a:spcBef>
              <a:spcAft>
                <a:spcPts val="0"/>
              </a:spcAft>
              <a:buClr>
                <a:srgbClr val="ECF7EB"/>
              </a:buClr>
              <a:buSzPts val="1400"/>
              <a:buChar char="●"/>
            </a:pPr>
            <a:r>
              <a:rPr lang="en">
                <a:solidFill>
                  <a:srgbClr val="ECF7EB"/>
                </a:solidFill>
              </a:rPr>
              <a:t>Non profit.</a:t>
            </a:r>
            <a:endParaRPr>
              <a:solidFill>
                <a:srgbClr val="ECF7EB"/>
              </a:solidFill>
            </a:endParaRPr>
          </a:p>
          <a:p>
            <a:pPr indent="0" lvl="0" marL="457200" rtl="0" algn="l">
              <a:spcBef>
                <a:spcPts val="0"/>
              </a:spcBef>
              <a:spcAft>
                <a:spcPts val="0"/>
              </a:spcAft>
              <a:buNone/>
            </a:pPr>
            <a:r>
              <a:t/>
            </a:r>
            <a:endParaRPr>
              <a:solidFill>
                <a:srgbClr val="ECF7EB"/>
              </a:solidFill>
            </a:endParaRPr>
          </a:p>
          <a:p>
            <a:pPr indent="-317500" lvl="0" marL="457200" rtl="0" algn="l">
              <a:spcBef>
                <a:spcPts val="0"/>
              </a:spcBef>
              <a:spcAft>
                <a:spcPts val="0"/>
              </a:spcAft>
              <a:buClr>
                <a:srgbClr val="ECF7EB"/>
              </a:buClr>
              <a:buSzPts val="1400"/>
              <a:buChar char="●"/>
            </a:pPr>
            <a:r>
              <a:rPr lang="en">
                <a:solidFill>
                  <a:srgbClr val="ECF7EB"/>
                </a:solidFill>
              </a:rPr>
              <a:t>Provides a hotline for reporting sightings.</a:t>
            </a:r>
            <a:endParaRPr>
              <a:solidFill>
                <a:srgbClr val="ECF7EB"/>
              </a:solidFill>
            </a:endParaRPr>
          </a:p>
          <a:p>
            <a:pPr indent="0" lvl="0" marL="457200" rtl="0" algn="l">
              <a:spcBef>
                <a:spcPts val="0"/>
              </a:spcBef>
              <a:spcAft>
                <a:spcPts val="0"/>
              </a:spcAft>
              <a:buNone/>
            </a:pPr>
            <a:r>
              <a:t/>
            </a:r>
            <a:endParaRPr>
              <a:solidFill>
                <a:srgbClr val="ECF7EB"/>
              </a:solidFill>
            </a:endParaRPr>
          </a:p>
          <a:p>
            <a:pPr indent="-317500" lvl="0" marL="457200" rtl="0" algn="l">
              <a:spcBef>
                <a:spcPts val="0"/>
              </a:spcBef>
              <a:spcAft>
                <a:spcPts val="0"/>
              </a:spcAft>
              <a:buClr>
                <a:srgbClr val="ECF7EB"/>
              </a:buClr>
              <a:buSzPts val="1400"/>
              <a:buChar char="●"/>
            </a:pPr>
            <a:r>
              <a:rPr lang="en">
                <a:solidFill>
                  <a:srgbClr val="ECF7EB"/>
                </a:solidFill>
              </a:rPr>
              <a:t>Debug the reports received discarding some fakes.  </a:t>
            </a:r>
            <a:endParaRPr>
              <a:solidFill>
                <a:srgbClr val="ECF7EB"/>
              </a:solidFill>
            </a:endParaRPr>
          </a:p>
          <a:p>
            <a:pPr indent="0" lvl="0" marL="457200" rtl="0" algn="l">
              <a:spcBef>
                <a:spcPts val="0"/>
              </a:spcBef>
              <a:spcAft>
                <a:spcPts val="0"/>
              </a:spcAft>
              <a:buNone/>
            </a:pPr>
            <a:r>
              <a:t/>
            </a:r>
            <a:endParaRPr>
              <a:solidFill>
                <a:srgbClr val="ECF7EB"/>
              </a:solidFill>
            </a:endParaRPr>
          </a:p>
          <a:p>
            <a:pPr indent="-317500" lvl="0" marL="457200" rtl="0" algn="l">
              <a:spcBef>
                <a:spcPts val="0"/>
              </a:spcBef>
              <a:spcAft>
                <a:spcPts val="0"/>
              </a:spcAft>
              <a:buClr>
                <a:srgbClr val="ECF7EB"/>
              </a:buClr>
              <a:buSzPts val="1400"/>
              <a:buChar char="●"/>
            </a:pPr>
            <a:r>
              <a:rPr lang="en">
                <a:solidFill>
                  <a:srgbClr val="ECF7EB"/>
                </a:solidFill>
              </a:rPr>
              <a:t>Database with more than 80,000 reports.</a:t>
            </a:r>
            <a:endParaRPr>
              <a:solidFill>
                <a:srgbClr val="ECF7EB"/>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7"/>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en"/>
              <a:t>‹#›</a:t>
            </a:fld>
            <a:endParaRPr/>
          </a:p>
        </p:txBody>
      </p:sp>
      <p:sp>
        <p:nvSpPr>
          <p:cNvPr id="119" name="Google Shape;119;p17"/>
          <p:cNvSpPr txBox="1"/>
          <p:nvPr>
            <p:ph type="title"/>
          </p:nvPr>
        </p:nvSpPr>
        <p:spPr>
          <a:xfrm>
            <a:off x="975250" y="1065267"/>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QUESTIONS WE HOPE TO ANSWER</a:t>
            </a:r>
            <a:endParaRPr/>
          </a:p>
        </p:txBody>
      </p:sp>
      <p:sp>
        <p:nvSpPr>
          <p:cNvPr id="120" name="Google Shape;120;p17"/>
          <p:cNvSpPr txBox="1"/>
          <p:nvPr/>
        </p:nvSpPr>
        <p:spPr>
          <a:xfrm>
            <a:off x="2799000" y="3860100"/>
            <a:ext cx="5918700" cy="585000"/>
          </a:xfrm>
          <a:prstGeom prst="rect">
            <a:avLst/>
          </a:prstGeom>
          <a:noFill/>
          <a:ln cap="flat" cmpd="dbl" w="3810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RELATIONS</a:t>
            </a:r>
            <a:endParaRPr>
              <a:solidFill>
                <a:schemeClr val="lt1"/>
              </a:solidFill>
            </a:endParaRPr>
          </a:p>
          <a:p>
            <a:pPr indent="-304800" lvl="0" marL="457200" rtl="0" algn="l">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Who was with the reporter when the event occur?</a:t>
            </a:r>
            <a:endParaRPr>
              <a:solidFill>
                <a:schemeClr val="lt1"/>
              </a:solidFill>
            </a:endParaRPr>
          </a:p>
        </p:txBody>
      </p:sp>
      <p:sp>
        <p:nvSpPr>
          <p:cNvPr id="121" name="Google Shape;121;p17"/>
          <p:cNvSpPr txBox="1"/>
          <p:nvPr/>
        </p:nvSpPr>
        <p:spPr>
          <a:xfrm>
            <a:off x="334300" y="3167700"/>
            <a:ext cx="5918700" cy="585000"/>
          </a:xfrm>
          <a:prstGeom prst="rect">
            <a:avLst/>
          </a:prstGeom>
          <a:noFill/>
          <a:ln cap="flat" cmpd="dbl" w="3810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TYPES</a:t>
            </a:r>
            <a:endParaRPr>
              <a:solidFill>
                <a:schemeClr val="lt1"/>
              </a:solidFill>
            </a:endParaRPr>
          </a:p>
          <a:p>
            <a:pPr indent="-304800" lvl="0" marL="457200" rtl="0" algn="l">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Is there any change in the type of UFO reported over time or location?</a:t>
            </a:r>
            <a:endParaRPr>
              <a:solidFill>
                <a:schemeClr val="lt1"/>
              </a:solidFill>
            </a:endParaRPr>
          </a:p>
        </p:txBody>
      </p:sp>
      <p:sp>
        <p:nvSpPr>
          <p:cNvPr id="122" name="Google Shape;122;p17"/>
          <p:cNvSpPr txBox="1"/>
          <p:nvPr/>
        </p:nvSpPr>
        <p:spPr>
          <a:xfrm>
            <a:off x="2471850" y="2469800"/>
            <a:ext cx="5918700" cy="585000"/>
          </a:xfrm>
          <a:prstGeom prst="rect">
            <a:avLst/>
          </a:prstGeom>
          <a:noFill/>
          <a:ln cap="flat" cmpd="dbl" w="3810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NUMBERS</a:t>
            </a:r>
            <a:endParaRPr>
              <a:solidFill>
                <a:schemeClr val="lt1"/>
              </a:solidFill>
            </a:endParaRPr>
          </a:p>
          <a:p>
            <a:pPr indent="-304800" lvl="0" marL="457200" rtl="0" algn="l">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Has there been a change in the number of UFO sights reported over time?</a:t>
            </a:r>
            <a:endParaRPr>
              <a:solidFill>
                <a:schemeClr val="lt1"/>
              </a:solidFill>
            </a:endParaRPr>
          </a:p>
        </p:txBody>
      </p:sp>
      <p:sp>
        <p:nvSpPr>
          <p:cNvPr id="123" name="Google Shape;123;p17"/>
          <p:cNvSpPr txBox="1"/>
          <p:nvPr/>
        </p:nvSpPr>
        <p:spPr>
          <a:xfrm>
            <a:off x="359300" y="1771900"/>
            <a:ext cx="5918700" cy="585000"/>
          </a:xfrm>
          <a:prstGeom prst="rect">
            <a:avLst/>
          </a:prstGeom>
          <a:noFill/>
          <a:ln cap="flat" cmpd="dbl" w="3810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LOCATIONS</a:t>
            </a:r>
            <a:endParaRPr>
              <a:solidFill>
                <a:schemeClr val="lt1"/>
              </a:solidFill>
              <a:latin typeface="Roboto"/>
              <a:ea typeface="Roboto"/>
              <a:cs typeface="Roboto"/>
              <a:sym typeface="Roboto"/>
            </a:endParaRPr>
          </a:p>
          <a:p>
            <a:pPr indent="-304800" lvl="0" marL="457200" rtl="0" algn="l">
              <a:spcBef>
                <a:spcPts val="0"/>
              </a:spcBef>
              <a:spcAft>
                <a:spcPts val="0"/>
              </a:spcAft>
              <a:buClr>
                <a:schemeClr val="lt1"/>
              </a:buClr>
              <a:buSzPts val="1200"/>
              <a:buFont typeface="Roboto"/>
              <a:buChar char="●"/>
            </a:pPr>
            <a:r>
              <a:rPr lang="en" sz="1200">
                <a:solidFill>
                  <a:schemeClr val="lt1"/>
                </a:solidFill>
                <a:latin typeface="Roboto"/>
                <a:ea typeface="Roboto"/>
                <a:cs typeface="Roboto"/>
                <a:sym typeface="Roboto"/>
              </a:rPr>
              <a:t>Are there locations where more people report sightings occurring?</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8"/>
          <p:cNvSpPr txBox="1"/>
          <p:nvPr>
            <p:ph type="ctrTitle"/>
          </p:nvPr>
        </p:nvSpPr>
        <p:spPr>
          <a:xfrm>
            <a:off x="975250" y="1991825"/>
            <a:ext cx="71934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PROCESS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975250" y="1065267"/>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CLEANING OF THE DATABASE</a:t>
            </a:r>
            <a:endParaRPr/>
          </a:p>
        </p:txBody>
      </p:sp>
      <p:sp>
        <p:nvSpPr>
          <p:cNvPr id="134" name="Google Shape;134;p19"/>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en"/>
              <a:t>‹#›</a:t>
            </a:fld>
            <a:endParaRPr/>
          </a:p>
        </p:txBody>
      </p:sp>
      <p:sp>
        <p:nvSpPr>
          <p:cNvPr id="135" name="Google Shape;135;p19"/>
          <p:cNvSpPr txBox="1"/>
          <p:nvPr/>
        </p:nvSpPr>
        <p:spPr>
          <a:xfrm>
            <a:off x="86525" y="4152750"/>
            <a:ext cx="5918700" cy="87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F3F3F3"/>
                </a:solidFill>
                <a:latin typeface="Roboto"/>
                <a:ea typeface="Roboto"/>
                <a:cs typeface="Roboto"/>
                <a:sym typeface="Roboto"/>
              </a:rPr>
              <a:t>Source:  Kaggle with data from the NURC</a:t>
            </a:r>
            <a:endParaRPr sz="900">
              <a:solidFill>
                <a:srgbClr val="F3F3F3"/>
              </a:solidFill>
              <a:latin typeface="Roboto"/>
              <a:ea typeface="Roboto"/>
              <a:cs typeface="Roboto"/>
              <a:sym typeface="Roboto"/>
            </a:endParaRPr>
          </a:p>
          <a:p>
            <a:pPr indent="0" lvl="0" marL="0" rtl="0" algn="l">
              <a:spcBef>
                <a:spcPts val="0"/>
              </a:spcBef>
              <a:spcAft>
                <a:spcPts val="0"/>
              </a:spcAft>
              <a:buNone/>
            </a:pPr>
            <a:r>
              <a:t/>
            </a:r>
            <a:endParaRPr sz="900">
              <a:solidFill>
                <a:srgbClr val="F3F3F3"/>
              </a:solidFill>
              <a:latin typeface="Roboto"/>
              <a:ea typeface="Roboto"/>
              <a:cs typeface="Roboto"/>
              <a:sym typeface="Roboto"/>
            </a:endParaRPr>
          </a:p>
          <a:p>
            <a:pPr indent="0" lvl="0" marL="0" rtl="0" algn="l">
              <a:spcBef>
                <a:spcPts val="0"/>
              </a:spcBef>
              <a:spcAft>
                <a:spcPts val="0"/>
              </a:spcAft>
              <a:buNone/>
            </a:pPr>
            <a:r>
              <a:rPr lang="en" sz="900">
                <a:solidFill>
                  <a:srgbClr val="F3F3F3"/>
                </a:solidFill>
                <a:latin typeface="Roboto"/>
                <a:ea typeface="Roboto"/>
                <a:cs typeface="Roboto"/>
                <a:sym typeface="Roboto"/>
              </a:rPr>
              <a:t>Time Frame: 1949 -2013</a:t>
            </a:r>
            <a:endParaRPr sz="900">
              <a:solidFill>
                <a:srgbClr val="F3F3F3"/>
              </a:solidFill>
              <a:latin typeface="Roboto"/>
              <a:ea typeface="Roboto"/>
              <a:cs typeface="Roboto"/>
              <a:sym typeface="Roboto"/>
            </a:endParaRPr>
          </a:p>
          <a:p>
            <a:pPr indent="0" lvl="0" marL="0" rtl="0" algn="l">
              <a:spcBef>
                <a:spcPts val="0"/>
              </a:spcBef>
              <a:spcAft>
                <a:spcPts val="0"/>
              </a:spcAft>
              <a:buNone/>
            </a:pPr>
            <a:r>
              <a:t/>
            </a:r>
            <a:endParaRPr sz="900">
              <a:solidFill>
                <a:srgbClr val="F3F3F3"/>
              </a:solidFill>
              <a:latin typeface="Roboto"/>
              <a:ea typeface="Roboto"/>
              <a:cs typeface="Roboto"/>
              <a:sym typeface="Roboto"/>
            </a:endParaRPr>
          </a:p>
          <a:p>
            <a:pPr indent="0" lvl="0" marL="0" rtl="0" algn="l">
              <a:spcBef>
                <a:spcPts val="0"/>
              </a:spcBef>
              <a:spcAft>
                <a:spcPts val="0"/>
              </a:spcAft>
              <a:buNone/>
            </a:pPr>
            <a:r>
              <a:rPr lang="en" sz="900">
                <a:solidFill>
                  <a:srgbClr val="F3F3F3"/>
                </a:solidFill>
                <a:latin typeface="Roboto"/>
                <a:ea typeface="Roboto"/>
                <a:cs typeface="Roboto"/>
                <a:sym typeface="Roboto"/>
              </a:rPr>
              <a:t>Original Inputs: Scrubbed file.  </a:t>
            </a:r>
            <a:endParaRPr sz="900">
              <a:solidFill>
                <a:srgbClr val="F3F3F3"/>
              </a:solidFill>
            </a:endParaRPr>
          </a:p>
        </p:txBody>
      </p:sp>
      <p:sp>
        <p:nvSpPr>
          <p:cNvPr id="136" name="Google Shape;136;p19"/>
          <p:cNvSpPr txBox="1"/>
          <p:nvPr/>
        </p:nvSpPr>
        <p:spPr>
          <a:xfrm>
            <a:off x="415775" y="1738725"/>
            <a:ext cx="3288300" cy="1847100"/>
          </a:xfrm>
          <a:prstGeom prst="rect">
            <a:avLst/>
          </a:prstGeom>
          <a:noFill/>
          <a:ln cap="flat" cmpd="dbl" w="3810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457200" rtl="0" algn="l">
              <a:spcBef>
                <a:spcPts val="0"/>
              </a:spcBef>
              <a:spcAft>
                <a:spcPts val="0"/>
              </a:spcAft>
              <a:buNone/>
            </a:pPr>
            <a:r>
              <a:rPr b="1" lang="en" sz="1200">
                <a:solidFill>
                  <a:schemeClr val="lt1"/>
                </a:solidFill>
              </a:rPr>
              <a:t>Steps followed:</a:t>
            </a:r>
            <a:endParaRPr b="1" sz="1200">
              <a:solidFill>
                <a:schemeClr val="lt1"/>
              </a:solidFill>
            </a:endParaRPr>
          </a:p>
          <a:p>
            <a:pPr indent="0" lvl="0" marL="45720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Check and correct column names.</a:t>
            </a:r>
            <a:endParaRPr sz="1200">
              <a:solidFill>
                <a:schemeClr val="lt1"/>
              </a:solidFill>
            </a:endParaRPr>
          </a:p>
          <a:p>
            <a:pPr indent="0" lvl="0" marL="45720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Check and correct datatypes.</a:t>
            </a:r>
            <a:endParaRPr sz="1200">
              <a:solidFill>
                <a:schemeClr val="lt1"/>
              </a:solidFill>
            </a:endParaRPr>
          </a:p>
          <a:p>
            <a:pPr indent="0" lvl="0" marL="45720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Correct typos and group similar data. </a:t>
            </a:r>
            <a:endParaRPr sz="1200">
              <a:solidFill>
                <a:schemeClr val="lt1"/>
              </a:solidFill>
            </a:endParaRPr>
          </a:p>
          <a:p>
            <a:pPr indent="0" lvl="0" marL="45720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AutoNum type="arabicPeriod"/>
            </a:pPr>
            <a:r>
              <a:rPr lang="en" sz="1200">
                <a:solidFill>
                  <a:schemeClr val="lt1"/>
                </a:solidFill>
              </a:rPr>
              <a:t>Verify the completeness of the dataset.</a:t>
            </a:r>
            <a:endParaRPr sz="1200">
              <a:solidFill>
                <a:schemeClr val="lt1"/>
              </a:solidFill>
            </a:endParaRPr>
          </a:p>
        </p:txBody>
      </p:sp>
      <p:sp>
        <p:nvSpPr>
          <p:cNvPr id="137" name="Google Shape;137;p19"/>
          <p:cNvSpPr txBox="1"/>
          <p:nvPr/>
        </p:nvSpPr>
        <p:spPr>
          <a:xfrm>
            <a:off x="4479350" y="1740600"/>
            <a:ext cx="3799500" cy="1662300"/>
          </a:xfrm>
          <a:prstGeom prst="rect">
            <a:avLst/>
          </a:prstGeom>
          <a:noFill/>
          <a:ln cap="flat" cmpd="dbl" w="3810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457200" lvl="0" marL="0" rtl="0" algn="l">
              <a:spcBef>
                <a:spcPts val="0"/>
              </a:spcBef>
              <a:spcAft>
                <a:spcPts val="0"/>
              </a:spcAft>
              <a:buNone/>
            </a:pPr>
            <a:r>
              <a:rPr b="1" lang="en" sz="1200">
                <a:solidFill>
                  <a:schemeClr val="lt1"/>
                </a:solidFill>
              </a:rPr>
              <a:t>Problems found:</a:t>
            </a:r>
            <a:endParaRPr b="1" sz="1200">
              <a:solidFill>
                <a:schemeClr val="lt1"/>
              </a:solidFill>
            </a:endParaRPr>
          </a:p>
          <a:p>
            <a:pPr indent="0" lvl="0" marL="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Char char="●"/>
            </a:pPr>
            <a:r>
              <a:rPr lang="en" sz="1200">
                <a:solidFill>
                  <a:schemeClr val="lt1"/>
                </a:solidFill>
              </a:rPr>
              <a:t>Json didn’t support datetime types.</a:t>
            </a:r>
            <a:endParaRPr sz="1200">
              <a:solidFill>
                <a:schemeClr val="lt1"/>
              </a:solidFill>
            </a:endParaRPr>
          </a:p>
          <a:p>
            <a:pPr indent="0" lvl="0" marL="45720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Char char="●"/>
            </a:pPr>
            <a:r>
              <a:rPr lang="en" sz="1200">
                <a:solidFill>
                  <a:schemeClr val="lt1"/>
                </a:solidFill>
              </a:rPr>
              <a:t>We tried to parse them as iso but didn’t work.</a:t>
            </a:r>
            <a:endParaRPr sz="1200">
              <a:solidFill>
                <a:schemeClr val="lt1"/>
              </a:solidFill>
            </a:endParaRPr>
          </a:p>
          <a:p>
            <a:pPr indent="0" lvl="0" marL="457200" rtl="0" algn="l">
              <a:spcBef>
                <a:spcPts val="0"/>
              </a:spcBef>
              <a:spcAft>
                <a:spcPts val="0"/>
              </a:spcAft>
              <a:buNone/>
            </a:pPr>
            <a:r>
              <a:t/>
            </a:r>
            <a:endParaRPr sz="1200">
              <a:solidFill>
                <a:schemeClr val="lt1"/>
              </a:solidFill>
            </a:endParaRPr>
          </a:p>
          <a:p>
            <a:pPr indent="-304800" lvl="0" marL="457200" rtl="0" algn="l">
              <a:spcBef>
                <a:spcPts val="0"/>
              </a:spcBef>
              <a:spcAft>
                <a:spcPts val="0"/>
              </a:spcAft>
              <a:buClr>
                <a:schemeClr val="lt1"/>
              </a:buClr>
              <a:buSzPts val="1200"/>
              <a:buChar char="●"/>
            </a:pPr>
            <a:r>
              <a:rPr lang="en" sz="1200">
                <a:solidFill>
                  <a:schemeClr val="lt1"/>
                </a:solidFill>
              </a:rPr>
              <a:t>Our solution was to return the dates to a datatype string.   </a:t>
            </a:r>
            <a:endParaRPr sz="12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0"/>
          <p:cNvSpPr txBox="1"/>
          <p:nvPr>
            <p:ph type="title"/>
          </p:nvPr>
        </p:nvSpPr>
        <p:spPr>
          <a:xfrm>
            <a:off x="975250" y="1065267"/>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GENERATING POSTGRES DATABASE</a:t>
            </a:r>
            <a:endParaRPr/>
          </a:p>
        </p:txBody>
      </p:sp>
      <p:sp>
        <p:nvSpPr>
          <p:cNvPr id="143" name="Google Shape;143;p20"/>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en"/>
              <a:t>‹#›</a:t>
            </a:fld>
            <a:endParaRPr/>
          </a:p>
        </p:txBody>
      </p:sp>
      <p:pic>
        <p:nvPicPr>
          <p:cNvPr id="144" name="Google Shape;144;p20"/>
          <p:cNvPicPr preferRelativeResize="0"/>
          <p:nvPr/>
        </p:nvPicPr>
        <p:blipFill>
          <a:blip r:embed="rId3">
            <a:alphaModFix/>
          </a:blip>
          <a:stretch>
            <a:fillRect/>
          </a:stretch>
        </p:blipFill>
        <p:spPr>
          <a:xfrm>
            <a:off x="2358713" y="1721850"/>
            <a:ext cx="4426468" cy="2996050"/>
          </a:xfrm>
          <a:prstGeom prst="rect">
            <a:avLst/>
          </a:prstGeom>
          <a:noFill/>
          <a:ln cap="flat" cmpd="thinThick" w="38100">
            <a:solidFill>
              <a:schemeClr val="lt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1"/>
          <p:cNvSpPr txBox="1"/>
          <p:nvPr>
            <p:ph idx="12" type="sldNum"/>
          </p:nvPr>
        </p:nvSpPr>
        <p:spPr>
          <a:xfrm>
            <a:off x="8404384" y="46736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000000"/>
              </a:buClr>
              <a:buSzPts val="1200"/>
              <a:buFont typeface="Arial"/>
              <a:buNone/>
            </a:pPr>
            <a:fld id="{00000000-1234-1234-1234-123412341234}" type="slidenum">
              <a:rPr lang="en"/>
              <a:t>‹#›</a:t>
            </a:fld>
            <a:endParaRPr/>
          </a:p>
        </p:txBody>
      </p:sp>
      <p:sp>
        <p:nvSpPr>
          <p:cNvPr id="150" name="Google Shape;150;p21"/>
          <p:cNvSpPr txBox="1"/>
          <p:nvPr>
            <p:ph type="title"/>
          </p:nvPr>
        </p:nvSpPr>
        <p:spPr>
          <a:xfrm>
            <a:off x="975250" y="1065267"/>
            <a:ext cx="7193400" cy="393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FLASK APPLICATION</a:t>
            </a:r>
            <a:endParaRPr/>
          </a:p>
        </p:txBody>
      </p:sp>
      <p:pic>
        <p:nvPicPr>
          <p:cNvPr id="151" name="Google Shape;151;p21"/>
          <p:cNvPicPr preferRelativeResize="0"/>
          <p:nvPr/>
        </p:nvPicPr>
        <p:blipFill rotWithShape="1">
          <a:blip r:embed="rId3">
            <a:alphaModFix/>
          </a:blip>
          <a:srcRect b="51802" l="0" r="0" t="0"/>
          <a:stretch/>
        </p:blipFill>
        <p:spPr>
          <a:xfrm>
            <a:off x="4515225" y="3338450"/>
            <a:ext cx="4085450" cy="1635600"/>
          </a:xfrm>
          <a:prstGeom prst="rect">
            <a:avLst/>
          </a:prstGeom>
          <a:noFill/>
          <a:ln cap="flat" cmpd="tri" w="38100">
            <a:solidFill>
              <a:schemeClr val="dk2"/>
            </a:solidFill>
            <a:prstDash val="solid"/>
            <a:round/>
            <a:headEnd len="sm" w="sm" type="none"/>
            <a:tailEnd len="sm" w="sm" type="none"/>
          </a:ln>
        </p:spPr>
      </p:pic>
      <p:pic>
        <p:nvPicPr>
          <p:cNvPr id="152" name="Google Shape;152;p21"/>
          <p:cNvPicPr preferRelativeResize="0"/>
          <p:nvPr/>
        </p:nvPicPr>
        <p:blipFill rotWithShape="1">
          <a:blip r:embed="rId4">
            <a:alphaModFix/>
          </a:blip>
          <a:srcRect b="68730" l="0" r="0" t="0"/>
          <a:stretch/>
        </p:blipFill>
        <p:spPr>
          <a:xfrm>
            <a:off x="262625" y="3378038"/>
            <a:ext cx="2762700" cy="1391826"/>
          </a:xfrm>
          <a:prstGeom prst="rect">
            <a:avLst/>
          </a:prstGeom>
          <a:noFill/>
          <a:ln cap="flat" cmpd="tri" w="38100">
            <a:solidFill>
              <a:schemeClr val="dk2"/>
            </a:solidFill>
            <a:prstDash val="solid"/>
            <a:round/>
            <a:headEnd len="sm" w="sm" type="none"/>
            <a:tailEnd len="sm" w="sm" type="none"/>
          </a:ln>
        </p:spPr>
      </p:pic>
      <p:sp>
        <p:nvSpPr>
          <p:cNvPr id="153" name="Google Shape;153;p21"/>
          <p:cNvSpPr/>
          <p:nvPr/>
        </p:nvSpPr>
        <p:spPr>
          <a:xfrm>
            <a:off x="4800350" y="4629200"/>
            <a:ext cx="989700" cy="204300"/>
          </a:xfrm>
          <a:prstGeom prst="ellipse">
            <a:avLst/>
          </a:prstGeom>
          <a:noFill/>
          <a:ln cap="flat" cmpd="sng" w="952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txBox="1"/>
          <p:nvPr/>
        </p:nvSpPr>
        <p:spPr>
          <a:xfrm>
            <a:off x="1875126" y="4000025"/>
            <a:ext cx="1150200" cy="4926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t>Quick reference of data</a:t>
            </a:r>
            <a:endParaRPr sz="1000"/>
          </a:p>
        </p:txBody>
      </p:sp>
      <p:sp>
        <p:nvSpPr>
          <p:cNvPr id="155" name="Google Shape;155;p21"/>
          <p:cNvSpPr txBox="1"/>
          <p:nvPr/>
        </p:nvSpPr>
        <p:spPr>
          <a:xfrm>
            <a:off x="6113938" y="2748163"/>
            <a:ext cx="1035600" cy="4926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lt1"/>
                </a:solidFill>
              </a:rPr>
              <a:t>Verbatim descriptions</a:t>
            </a:r>
            <a:endParaRPr sz="1000">
              <a:solidFill>
                <a:schemeClr val="lt1"/>
              </a:solidFill>
            </a:endParaRPr>
          </a:p>
        </p:txBody>
      </p:sp>
      <p:sp>
        <p:nvSpPr>
          <p:cNvPr id="156" name="Google Shape;156;p21"/>
          <p:cNvSpPr txBox="1"/>
          <p:nvPr/>
        </p:nvSpPr>
        <p:spPr>
          <a:xfrm>
            <a:off x="7144638" y="4112288"/>
            <a:ext cx="1035600" cy="4926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t>Reference to other people</a:t>
            </a:r>
            <a:endParaRPr sz="1000"/>
          </a:p>
        </p:txBody>
      </p:sp>
      <p:cxnSp>
        <p:nvCxnSpPr>
          <p:cNvPr id="157" name="Google Shape;157;p21"/>
          <p:cNvCxnSpPr>
            <a:stCxn id="156" idx="1"/>
          </p:cNvCxnSpPr>
          <p:nvPr/>
        </p:nvCxnSpPr>
        <p:spPr>
          <a:xfrm flipH="1">
            <a:off x="6219138" y="4358588"/>
            <a:ext cx="925500" cy="175200"/>
          </a:xfrm>
          <a:prstGeom prst="straightConnector1">
            <a:avLst/>
          </a:prstGeom>
          <a:noFill/>
          <a:ln cap="flat" cmpd="sng" w="19050">
            <a:solidFill>
              <a:schemeClr val="accent5"/>
            </a:solidFill>
            <a:prstDash val="solid"/>
            <a:round/>
            <a:headEnd len="med" w="med" type="none"/>
            <a:tailEnd len="med" w="med" type="triangle"/>
          </a:ln>
        </p:spPr>
      </p:cxnSp>
      <p:cxnSp>
        <p:nvCxnSpPr>
          <p:cNvPr id="158" name="Google Shape;158;p21"/>
          <p:cNvCxnSpPr>
            <a:stCxn id="155" idx="2"/>
          </p:cNvCxnSpPr>
          <p:nvPr/>
        </p:nvCxnSpPr>
        <p:spPr>
          <a:xfrm>
            <a:off x="6631738" y="3240763"/>
            <a:ext cx="16500" cy="380100"/>
          </a:xfrm>
          <a:prstGeom prst="straightConnector1">
            <a:avLst/>
          </a:prstGeom>
          <a:noFill/>
          <a:ln cap="flat" cmpd="sng" w="19050">
            <a:solidFill>
              <a:schemeClr val="accent5"/>
            </a:solidFill>
            <a:prstDash val="solid"/>
            <a:round/>
            <a:headEnd len="med" w="med" type="none"/>
            <a:tailEnd len="med" w="med" type="triangle"/>
          </a:ln>
        </p:spPr>
      </p:cxnSp>
      <p:pic>
        <p:nvPicPr>
          <p:cNvPr id="159" name="Google Shape;159;p21"/>
          <p:cNvPicPr preferRelativeResize="0"/>
          <p:nvPr/>
        </p:nvPicPr>
        <p:blipFill>
          <a:blip r:embed="rId5">
            <a:alphaModFix/>
          </a:blip>
          <a:stretch>
            <a:fillRect/>
          </a:stretch>
        </p:blipFill>
        <p:spPr>
          <a:xfrm>
            <a:off x="262625" y="1561625"/>
            <a:ext cx="4503029" cy="1679150"/>
          </a:xfrm>
          <a:prstGeom prst="rect">
            <a:avLst/>
          </a:prstGeom>
          <a:noFill/>
          <a:ln cap="flat" cmpd="sng" w="19050">
            <a:solidFill>
              <a:schemeClr val="dk2"/>
            </a:solidFill>
            <a:prstDash val="solid"/>
            <a:round/>
            <a:headEnd len="sm" w="sm" type="none"/>
            <a:tailEnd len="sm" w="sm" type="none"/>
          </a:ln>
        </p:spPr>
      </p:pic>
      <p:pic>
        <p:nvPicPr>
          <p:cNvPr id="160" name="Google Shape;160;p21"/>
          <p:cNvPicPr preferRelativeResize="0"/>
          <p:nvPr/>
        </p:nvPicPr>
        <p:blipFill rotWithShape="1">
          <a:blip r:embed="rId6">
            <a:alphaModFix/>
          </a:blip>
          <a:srcRect b="34894" l="17360" r="-17360" t="20420"/>
          <a:stretch/>
        </p:blipFill>
        <p:spPr>
          <a:xfrm>
            <a:off x="6556475" y="1458875"/>
            <a:ext cx="1593825" cy="1252101"/>
          </a:xfrm>
          <a:prstGeom prst="rect">
            <a:avLst/>
          </a:prstGeom>
          <a:noFill/>
          <a:ln cap="flat" cmpd="tri" w="38100">
            <a:solidFill>
              <a:schemeClr val="dk2"/>
            </a:solidFill>
            <a:prstDash val="solid"/>
            <a:round/>
            <a:headEnd len="sm" w="sm" type="none"/>
            <a:tailEnd len="sm" w="sm" type="none"/>
          </a:ln>
        </p:spPr>
      </p:pic>
      <p:cxnSp>
        <p:nvCxnSpPr>
          <p:cNvPr id="161" name="Google Shape;161;p21"/>
          <p:cNvCxnSpPr>
            <a:stCxn id="162" idx="3"/>
          </p:cNvCxnSpPr>
          <p:nvPr/>
        </p:nvCxnSpPr>
        <p:spPr>
          <a:xfrm flipH="1" rot="10800000">
            <a:off x="6113950" y="1974213"/>
            <a:ext cx="233100" cy="129300"/>
          </a:xfrm>
          <a:prstGeom prst="straightConnector1">
            <a:avLst/>
          </a:prstGeom>
          <a:noFill/>
          <a:ln cap="flat" cmpd="sng" w="19050">
            <a:solidFill>
              <a:schemeClr val="accent5"/>
            </a:solidFill>
            <a:prstDash val="solid"/>
            <a:round/>
            <a:headEnd len="med" w="med" type="none"/>
            <a:tailEnd len="med" w="med" type="triangle"/>
          </a:ln>
        </p:spPr>
      </p:cxnSp>
      <p:sp>
        <p:nvSpPr>
          <p:cNvPr id="162" name="Google Shape;162;p21"/>
          <p:cNvSpPr txBox="1"/>
          <p:nvPr/>
        </p:nvSpPr>
        <p:spPr>
          <a:xfrm>
            <a:off x="5078350" y="1857213"/>
            <a:ext cx="1035600" cy="492600"/>
          </a:xfrm>
          <a:prstGeom prst="rect">
            <a:avLst/>
          </a:prstGeom>
          <a:noFill/>
          <a:ln cap="flat" cmpd="sng" w="19050">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lt1"/>
                </a:solidFill>
              </a:rPr>
              <a:t>Descriptive Analysis</a:t>
            </a:r>
            <a:endParaRPr sz="1000">
              <a:solidFill>
                <a:schemeClr val="lt1"/>
              </a:solidFill>
            </a:endParaRPr>
          </a:p>
        </p:txBody>
      </p:sp>
      <p:cxnSp>
        <p:nvCxnSpPr>
          <p:cNvPr id="163" name="Google Shape;163;p21"/>
          <p:cNvCxnSpPr>
            <a:stCxn id="154" idx="1"/>
          </p:cNvCxnSpPr>
          <p:nvPr/>
        </p:nvCxnSpPr>
        <p:spPr>
          <a:xfrm flipH="1">
            <a:off x="1524126" y="4246325"/>
            <a:ext cx="351000" cy="83100"/>
          </a:xfrm>
          <a:prstGeom prst="straightConnector1">
            <a:avLst/>
          </a:prstGeom>
          <a:noFill/>
          <a:ln cap="flat" cmpd="sng" w="19050">
            <a:solidFill>
              <a:schemeClr val="accent5"/>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2"/>
          <p:cNvPicPr preferRelativeResize="0"/>
          <p:nvPr/>
        </p:nvPicPr>
        <p:blipFill>
          <a:blip r:embed="rId3">
            <a:alphaModFix/>
          </a:blip>
          <a:stretch>
            <a:fillRect/>
          </a:stretch>
        </p:blipFill>
        <p:spPr>
          <a:xfrm>
            <a:off x="0" y="0"/>
            <a:ext cx="9144000" cy="5148083"/>
          </a:xfrm>
          <a:prstGeom prst="rect">
            <a:avLst/>
          </a:prstGeom>
          <a:noFill/>
          <a:ln>
            <a:noFill/>
          </a:ln>
        </p:spPr>
      </p:pic>
      <p:sp>
        <p:nvSpPr>
          <p:cNvPr id="169" name="Google Shape;169;p22"/>
          <p:cNvSpPr txBox="1"/>
          <p:nvPr>
            <p:ph type="ctrTitle"/>
          </p:nvPr>
        </p:nvSpPr>
        <p:spPr>
          <a:xfrm>
            <a:off x="239225" y="952725"/>
            <a:ext cx="71934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dk1"/>
                </a:solidFill>
              </a:rPr>
              <a:t>THE RESULTS </a:t>
            </a:r>
            <a:endParaRPr>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Juno template">
  <a:themeElements>
    <a:clrScheme name="Custom 347">
      <a:dk1>
        <a:srgbClr val="08303F"/>
      </a:dk1>
      <a:lt1>
        <a:srgbClr val="FFFFFF"/>
      </a:lt1>
      <a:dk2>
        <a:srgbClr val="738188"/>
      </a:dk2>
      <a:lt2>
        <a:srgbClr val="D6FFCF"/>
      </a:lt2>
      <a:accent1>
        <a:srgbClr val="08303F"/>
      </a:accent1>
      <a:accent2>
        <a:srgbClr val="145C6B"/>
      </a:accent2>
      <a:accent3>
        <a:srgbClr val="17727E"/>
      </a:accent3>
      <a:accent4>
        <a:srgbClr val="198D8C"/>
      </a:accent4>
      <a:accent5>
        <a:srgbClr val="60B4AC"/>
      </a:accent5>
      <a:accent6>
        <a:srgbClr val="A1D3B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